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58" r:id="rId3"/>
    <p:sldId id="259" r:id="rId4"/>
    <p:sldId id="271" r:id="rId5"/>
    <p:sldId id="273" r:id="rId6"/>
    <p:sldId id="272" r:id="rId7"/>
    <p:sldId id="274" r:id="rId8"/>
    <p:sldId id="275" r:id="rId9"/>
    <p:sldId id="276" r:id="rId10"/>
    <p:sldId id="277" r:id="rId11"/>
    <p:sldId id="279"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ACD480-EB11-4D62-B804-731B4D5719B2}" v="15" dt="2021-07-16T18:38:02.2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vigne, Jody (S&amp;L HHS)" userId="686adec4-4598-413c-a4c2-dd1849995925" providerId="ADAL" clId="{860096C6-44DE-4D8C-936C-FBC724F512D1}"/>
    <pc:docChg chg="undo redo custSel addSld delSld modSld">
      <pc:chgData name="Lavigne, Jody (S&amp;L HHS)" userId="686adec4-4598-413c-a4c2-dd1849995925" providerId="ADAL" clId="{860096C6-44DE-4D8C-936C-FBC724F512D1}" dt="2021-07-10T01:29:15.942" v="7603" actId="115"/>
      <pc:docMkLst>
        <pc:docMk/>
      </pc:docMkLst>
      <pc:sldChg chg="modSp mod">
        <pc:chgData name="Lavigne, Jody (S&amp;L HHS)" userId="686adec4-4598-413c-a4c2-dd1849995925" providerId="ADAL" clId="{860096C6-44DE-4D8C-936C-FBC724F512D1}" dt="2021-07-09T15:41:02.187" v="7138" actId="20577"/>
        <pc:sldMkLst>
          <pc:docMk/>
          <pc:sldMk cId="4043737824" sldId="257"/>
        </pc:sldMkLst>
        <pc:spChg chg="mod">
          <ac:chgData name="Lavigne, Jody (S&amp;L HHS)" userId="686adec4-4598-413c-a4c2-dd1849995925" providerId="ADAL" clId="{860096C6-44DE-4D8C-936C-FBC724F512D1}" dt="2021-07-09T14:20:54.285" v="11" actId="20577"/>
          <ac:spMkLst>
            <pc:docMk/>
            <pc:sldMk cId="4043737824" sldId="257"/>
            <ac:spMk id="2" creationId="{78FD68DA-43BA-4508-8DE2-BA9BB7B2FA5B}"/>
          </ac:spMkLst>
        </pc:spChg>
        <pc:spChg chg="mod">
          <ac:chgData name="Lavigne, Jody (S&amp;L HHS)" userId="686adec4-4598-413c-a4c2-dd1849995925" providerId="ADAL" clId="{860096C6-44DE-4D8C-936C-FBC724F512D1}" dt="2021-07-09T15:41:02.187" v="7138" actId="20577"/>
          <ac:spMkLst>
            <pc:docMk/>
            <pc:sldMk cId="4043737824" sldId="257"/>
            <ac:spMk id="3" creationId="{A8E9CFF2-3777-4FF4-A759-8491175B0B7C}"/>
          </ac:spMkLst>
        </pc:spChg>
      </pc:sldChg>
      <pc:sldChg chg="modSp mod">
        <pc:chgData name="Lavigne, Jody (S&amp;L HHS)" userId="686adec4-4598-413c-a4c2-dd1849995925" providerId="ADAL" clId="{860096C6-44DE-4D8C-936C-FBC724F512D1}" dt="2021-07-09T14:22:23.580" v="109" actId="20577"/>
        <pc:sldMkLst>
          <pc:docMk/>
          <pc:sldMk cId="191714609" sldId="258"/>
        </pc:sldMkLst>
        <pc:spChg chg="mod">
          <ac:chgData name="Lavigne, Jody (S&amp;L HHS)" userId="686adec4-4598-413c-a4c2-dd1849995925" providerId="ADAL" clId="{860096C6-44DE-4D8C-936C-FBC724F512D1}" dt="2021-07-09T14:22:23.580" v="109" actId="20577"/>
          <ac:spMkLst>
            <pc:docMk/>
            <pc:sldMk cId="191714609" sldId="258"/>
            <ac:spMk id="2" creationId="{9AB2EA78-AEB3-469B-9025-3B17201A457B}"/>
          </ac:spMkLst>
        </pc:spChg>
      </pc:sldChg>
      <pc:sldChg chg="modSp mod modAnim">
        <pc:chgData name="Lavigne, Jody (S&amp;L HHS)" userId="686adec4-4598-413c-a4c2-dd1849995925" providerId="ADAL" clId="{860096C6-44DE-4D8C-936C-FBC724F512D1}" dt="2021-07-09T14:31:46.474" v="611"/>
        <pc:sldMkLst>
          <pc:docMk/>
          <pc:sldMk cId="2378764240" sldId="259"/>
        </pc:sldMkLst>
        <pc:spChg chg="mod">
          <ac:chgData name="Lavigne, Jody (S&amp;L HHS)" userId="686adec4-4598-413c-a4c2-dd1849995925" providerId="ADAL" clId="{860096C6-44DE-4D8C-936C-FBC724F512D1}" dt="2021-07-09T14:22:39.976" v="131" actId="20577"/>
          <ac:spMkLst>
            <pc:docMk/>
            <pc:sldMk cId="2378764240" sldId="259"/>
            <ac:spMk id="2" creationId="{ADCC13D2-5E7D-43E8-808F-A520D105499C}"/>
          </ac:spMkLst>
        </pc:spChg>
        <pc:spChg chg="mod">
          <ac:chgData name="Lavigne, Jody (S&amp;L HHS)" userId="686adec4-4598-413c-a4c2-dd1849995925" providerId="ADAL" clId="{860096C6-44DE-4D8C-936C-FBC724F512D1}" dt="2021-07-09T14:30:25.624" v="598" actId="20577"/>
          <ac:spMkLst>
            <pc:docMk/>
            <pc:sldMk cId="2378764240" sldId="259"/>
            <ac:spMk id="3" creationId="{53C12F2F-752C-4AE7-825D-F7778F923E28}"/>
          </ac:spMkLst>
        </pc:spChg>
      </pc:sldChg>
      <pc:sldChg chg="modSp del mod">
        <pc:chgData name="Lavigne, Jody (S&amp;L HHS)" userId="686adec4-4598-413c-a4c2-dd1849995925" providerId="ADAL" clId="{860096C6-44DE-4D8C-936C-FBC724F512D1}" dt="2021-07-09T14:32:28.964" v="644" actId="47"/>
        <pc:sldMkLst>
          <pc:docMk/>
          <pc:sldMk cId="4151599518" sldId="260"/>
        </pc:sldMkLst>
        <pc:spChg chg="mod">
          <ac:chgData name="Lavigne, Jody (S&amp;L HHS)" userId="686adec4-4598-413c-a4c2-dd1849995925" providerId="ADAL" clId="{860096C6-44DE-4D8C-936C-FBC724F512D1}" dt="2021-07-09T14:31:58.889" v="627" actId="20577"/>
          <ac:spMkLst>
            <pc:docMk/>
            <pc:sldMk cId="4151599518" sldId="260"/>
            <ac:spMk id="2" creationId="{7A100234-38CC-43FF-8F82-F47B6BE6D1E6}"/>
          </ac:spMkLst>
        </pc:spChg>
        <pc:spChg chg="mod">
          <ac:chgData name="Lavigne, Jody (S&amp;L HHS)" userId="686adec4-4598-413c-a4c2-dd1849995925" providerId="ADAL" clId="{860096C6-44DE-4D8C-936C-FBC724F512D1}" dt="2021-07-09T14:32:22.098" v="642" actId="20577"/>
          <ac:spMkLst>
            <pc:docMk/>
            <pc:sldMk cId="4151599518" sldId="260"/>
            <ac:spMk id="3" creationId="{BC7E3F2C-416F-4DC7-A963-86C3D973566A}"/>
          </ac:spMkLst>
        </pc:spChg>
      </pc:sldChg>
      <pc:sldChg chg="del">
        <pc:chgData name="Lavigne, Jody (S&amp;L HHS)" userId="686adec4-4598-413c-a4c2-dd1849995925" providerId="ADAL" clId="{860096C6-44DE-4D8C-936C-FBC724F512D1}" dt="2021-07-09T14:32:28.964" v="644" actId="47"/>
        <pc:sldMkLst>
          <pc:docMk/>
          <pc:sldMk cId="2937515841" sldId="261"/>
        </pc:sldMkLst>
      </pc:sldChg>
      <pc:sldChg chg="del">
        <pc:chgData name="Lavigne, Jody (S&amp;L HHS)" userId="686adec4-4598-413c-a4c2-dd1849995925" providerId="ADAL" clId="{860096C6-44DE-4D8C-936C-FBC724F512D1}" dt="2021-07-09T14:32:28.964" v="644" actId="47"/>
        <pc:sldMkLst>
          <pc:docMk/>
          <pc:sldMk cId="1177516505" sldId="262"/>
        </pc:sldMkLst>
      </pc:sldChg>
      <pc:sldChg chg="del">
        <pc:chgData name="Lavigne, Jody (S&amp;L HHS)" userId="686adec4-4598-413c-a4c2-dd1849995925" providerId="ADAL" clId="{860096C6-44DE-4D8C-936C-FBC724F512D1}" dt="2021-07-09T14:32:28.964" v="644" actId="47"/>
        <pc:sldMkLst>
          <pc:docMk/>
          <pc:sldMk cId="1173700291" sldId="263"/>
        </pc:sldMkLst>
      </pc:sldChg>
      <pc:sldChg chg="del">
        <pc:chgData name="Lavigne, Jody (S&amp;L HHS)" userId="686adec4-4598-413c-a4c2-dd1849995925" providerId="ADAL" clId="{860096C6-44DE-4D8C-936C-FBC724F512D1}" dt="2021-07-09T14:32:28.964" v="644" actId="47"/>
        <pc:sldMkLst>
          <pc:docMk/>
          <pc:sldMk cId="3894343211" sldId="264"/>
        </pc:sldMkLst>
      </pc:sldChg>
      <pc:sldChg chg="del">
        <pc:chgData name="Lavigne, Jody (S&amp;L HHS)" userId="686adec4-4598-413c-a4c2-dd1849995925" providerId="ADAL" clId="{860096C6-44DE-4D8C-936C-FBC724F512D1}" dt="2021-07-09T14:32:28.964" v="644" actId="47"/>
        <pc:sldMkLst>
          <pc:docMk/>
          <pc:sldMk cId="1849438767" sldId="265"/>
        </pc:sldMkLst>
      </pc:sldChg>
      <pc:sldChg chg="del">
        <pc:chgData name="Lavigne, Jody (S&amp;L HHS)" userId="686adec4-4598-413c-a4c2-dd1849995925" providerId="ADAL" clId="{860096C6-44DE-4D8C-936C-FBC724F512D1}" dt="2021-07-09T14:32:28.964" v="644" actId="47"/>
        <pc:sldMkLst>
          <pc:docMk/>
          <pc:sldMk cId="2717486675" sldId="266"/>
        </pc:sldMkLst>
      </pc:sldChg>
      <pc:sldChg chg="del">
        <pc:chgData name="Lavigne, Jody (S&amp;L HHS)" userId="686adec4-4598-413c-a4c2-dd1849995925" providerId="ADAL" clId="{860096C6-44DE-4D8C-936C-FBC724F512D1}" dt="2021-07-09T14:32:28.964" v="644" actId="47"/>
        <pc:sldMkLst>
          <pc:docMk/>
          <pc:sldMk cId="2891077513" sldId="267"/>
        </pc:sldMkLst>
      </pc:sldChg>
      <pc:sldChg chg="del">
        <pc:chgData name="Lavigne, Jody (S&amp;L HHS)" userId="686adec4-4598-413c-a4c2-dd1849995925" providerId="ADAL" clId="{860096C6-44DE-4D8C-936C-FBC724F512D1}" dt="2021-07-09T14:32:28.964" v="644" actId="47"/>
        <pc:sldMkLst>
          <pc:docMk/>
          <pc:sldMk cId="3523166046" sldId="268"/>
        </pc:sldMkLst>
      </pc:sldChg>
      <pc:sldChg chg="del">
        <pc:chgData name="Lavigne, Jody (S&amp;L HHS)" userId="686adec4-4598-413c-a4c2-dd1849995925" providerId="ADAL" clId="{860096C6-44DE-4D8C-936C-FBC724F512D1}" dt="2021-07-09T14:32:28.964" v="644" actId="47"/>
        <pc:sldMkLst>
          <pc:docMk/>
          <pc:sldMk cId="2608169963" sldId="269"/>
        </pc:sldMkLst>
      </pc:sldChg>
      <pc:sldChg chg="del">
        <pc:chgData name="Lavigne, Jody (S&amp;L HHS)" userId="686adec4-4598-413c-a4c2-dd1849995925" providerId="ADAL" clId="{860096C6-44DE-4D8C-936C-FBC724F512D1}" dt="2021-07-09T14:32:28.964" v="644" actId="47"/>
        <pc:sldMkLst>
          <pc:docMk/>
          <pc:sldMk cId="2098592915" sldId="270"/>
        </pc:sldMkLst>
      </pc:sldChg>
      <pc:sldChg chg="modSp add mod">
        <pc:chgData name="Lavigne, Jody (S&amp;L HHS)" userId="686adec4-4598-413c-a4c2-dd1849995925" providerId="ADAL" clId="{860096C6-44DE-4D8C-936C-FBC724F512D1}" dt="2021-07-09T14:36:27.579" v="1096" actId="20577"/>
        <pc:sldMkLst>
          <pc:docMk/>
          <pc:sldMk cId="1063101549" sldId="271"/>
        </pc:sldMkLst>
        <pc:spChg chg="mod">
          <ac:chgData name="Lavigne, Jody (S&amp;L HHS)" userId="686adec4-4598-413c-a4c2-dd1849995925" providerId="ADAL" clId="{860096C6-44DE-4D8C-936C-FBC724F512D1}" dt="2021-07-09T14:32:37.008" v="660" actId="20577"/>
          <ac:spMkLst>
            <pc:docMk/>
            <pc:sldMk cId="1063101549" sldId="271"/>
            <ac:spMk id="2" creationId="{ADCC13D2-5E7D-43E8-808F-A520D105499C}"/>
          </ac:spMkLst>
        </pc:spChg>
        <pc:spChg chg="mod">
          <ac:chgData name="Lavigne, Jody (S&amp;L HHS)" userId="686adec4-4598-413c-a4c2-dd1849995925" providerId="ADAL" clId="{860096C6-44DE-4D8C-936C-FBC724F512D1}" dt="2021-07-09T14:36:27.579" v="1096" actId="20577"/>
          <ac:spMkLst>
            <pc:docMk/>
            <pc:sldMk cId="1063101549" sldId="271"/>
            <ac:spMk id="3" creationId="{53C12F2F-752C-4AE7-825D-F7778F923E28}"/>
          </ac:spMkLst>
        </pc:spChg>
      </pc:sldChg>
      <pc:sldChg chg="modSp add mod">
        <pc:chgData name="Lavigne, Jody (S&amp;L HHS)" userId="686adec4-4598-413c-a4c2-dd1849995925" providerId="ADAL" clId="{860096C6-44DE-4D8C-936C-FBC724F512D1}" dt="2021-07-09T14:42:09.146" v="1429" actId="20577"/>
        <pc:sldMkLst>
          <pc:docMk/>
          <pc:sldMk cId="3083692496" sldId="272"/>
        </pc:sldMkLst>
        <pc:spChg chg="mod">
          <ac:chgData name="Lavigne, Jody (S&amp;L HHS)" userId="686adec4-4598-413c-a4c2-dd1849995925" providerId="ADAL" clId="{860096C6-44DE-4D8C-936C-FBC724F512D1}" dt="2021-07-09T14:42:09.146" v="1429" actId="20577"/>
          <ac:spMkLst>
            <pc:docMk/>
            <pc:sldMk cId="3083692496" sldId="272"/>
            <ac:spMk id="2" creationId="{ADCC13D2-5E7D-43E8-808F-A520D105499C}"/>
          </ac:spMkLst>
        </pc:spChg>
        <pc:spChg chg="mod">
          <ac:chgData name="Lavigne, Jody (S&amp;L HHS)" userId="686adec4-4598-413c-a4c2-dd1849995925" providerId="ADAL" clId="{860096C6-44DE-4D8C-936C-FBC724F512D1}" dt="2021-07-09T14:41:52.449" v="1427" actId="27636"/>
          <ac:spMkLst>
            <pc:docMk/>
            <pc:sldMk cId="3083692496" sldId="272"/>
            <ac:spMk id="3" creationId="{53C12F2F-752C-4AE7-825D-F7778F923E28}"/>
          </ac:spMkLst>
        </pc:spChg>
      </pc:sldChg>
      <pc:sldChg chg="modSp add mod">
        <pc:chgData name="Lavigne, Jody (S&amp;L HHS)" userId="686adec4-4598-413c-a4c2-dd1849995925" providerId="ADAL" clId="{860096C6-44DE-4D8C-936C-FBC724F512D1}" dt="2021-07-09T14:47:19.756" v="1890" actId="20577"/>
        <pc:sldMkLst>
          <pc:docMk/>
          <pc:sldMk cId="1986518942" sldId="273"/>
        </pc:sldMkLst>
        <pc:spChg chg="mod">
          <ac:chgData name="Lavigne, Jody (S&amp;L HHS)" userId="686adec4-4598-413c-a4c2-dd1849995925" providerId="ADAL" clId="{860096C6-44DE-4D8C-936C-FBC724F512D1}" dt="2021-07-09T14:42:19.678" v="1431" actId="20577"/>
          <ac:spMkLst>
            <pc:docMk/>
            <pc:sldMk cId="1986518942" sldId="273"/>
            <ac:spMk id="2" creationId="{ADCC13D2-5E7D-43E8-808F-A520D105499C}"/>
          </ac:spMkLst>
        </pc:spChg>
        <pc:spChg chg="mod">
          <ac:chgData name="Lavigne, Jody (S&amp;L HHS)" userId="686adec4-4598-413c-a4c2-dd1849995925" providerId="ADAL" clId="{860096C6-44DE-4D8C-936C-FBC724F512D1}" dt="2021-07-09T14:47:19.756" v="1890" actId="20577"/>
          <ac:spMkLst>
            <pc:docMk/>
            <pc:sldMk cId="1986518942" sldId="273"/>
            <ac:spMk id="3" creationId="{53C12F2F-752C-4AE7-825D-F7778F923E28}"/>
          </ac:spMkLst>
        </pc:spChg>
      </pc:sldChg>
      <pc:sldChg chg="modSp add mod">
        <pc:chgData name="Lavigne, Jody (S&amp;L HHS)" userId="686adec4-4598-413c-a4c2-dd1849995925" providerId="ADAL" clId="{860096C6-44DE-4D8C-936C-FBC724F512D1}" dt="2021-07-09T14:50:11.696" v="2319" actId="6549"/>
        <pc:sldMkLst>
          <pc:docMk/>
          <pc:sldMk cId="3335762662" sldId="274"/>
        </pc:sldMkLst>
        <pc:spChg chg="mod">
          <ac:chgData name="Lavigne, Jody (S&amp;L HHS)" userId="686adec4-4598-413c-a4c2-dd1849995925" providerId="ADAL" clId="{860096C6-44DE-4D8C-936C-FBC724F512D1}" dt="2021-07-09T14:47:40.879" v="1892" actId="20577"/>
          <ac:spMkLst>
            <pc:docMk/>
            <pc:sldMk cId="3335762662" sldId="274"/>
            <ac:spMk id="2" creationId="{ADCC13D2-5E7D-43E8-808F-A520D105499C}"/>
          </ac:spMkLst>
        </pc:spChg>
        <pc:spChg chg="mod">
          <ac:chgData name="Lavigne, Jody (S&amp;L HHS)" userId="686adec4-4598-413c-a4c2-dd1849995925" providerId="ADAL" clId="{860096C6-44DE-4D8C-936C-FBC724F512D1}" dt="2021-07-09T14:50:11.696" v="2319" actId="6549"/>
          <ac:spMkLst>
            <pc:docMk/>
            <pc:sldMk cId="3335762662" sldId="274"/>
            <ac:spMk id="3" creationId="{53C12F2F-752C-4AE7-825D-F7778F923E28}"/>
          </ac:spMkLst>
        </pc:spChg>
      </pc:sldChg>
      <pc:sldChg chg="modSp add mod">
        <pc:chgData name="Lavigne, Jody (S&amp;L HHS)" userId="686adec4-4598-413c-a4c2-dd1849995925" providerId="ADAL" clId="{860096C6-44DE-4D8C-936C-FBC724F512D1}" dt="2021-07-10T01:17:58.636" v="7261" actId="20577"/>
        <pc:sldMkLst>
          <pc:docMk/>
          <pc:sldMk cId="1411119065" sldId="275"/>
        </pc:sldMkLst>
        <pc:spChg chg="mod">
          <ac:chgData name="Lavigne, Jody (S&amp;L HHS)" userId="686adec4-4598-413c-a4c2-dd1849995925" providerId="ADAL" clId="{860096C6-44DE-4D8C-936C-FBC724F512D1}" dt="2021-07-09T14:52:58.582" v="2629" actId="20577"/>
          <ac:spMkLst>
            <pc:docMk/>
            <pc:sldMk cId="1411119065" sldId="275"/>
            <ac:spMk id="2" creationId="{ADCC13D2-5E7D-43E8-808F-A520D105499C}"/>
          </ac:spMkLst>
        </pc:spChg>
        <pc:spChg chg="mod">
          <ac:chgData name="Lavigne, Jody (S&amp;L HHS)" userId="686adec4-4598-413c-a4c2-dd1849995925" providerId="ADAL" clId="{860096C6-44DE-4D8C-936C-FBC724F512D1}" dt="2021-07-10T01:17:58.636" v="7261" actId="20577"/>
          <ac:spMkLst>
            <pc:docMk/>
            <pc:sldMk cId="1411119065" sldId="275"/>
            <ac:spMk id="3" creationId="{53C12F2F-752C-4AE7-825D-F7778F923E28}"/>
          </ac:spMkLst>
        </pc:spChg>
      </pc:sldChg>
      <pc:sldChg chg="modSp add mod">
        <pc:chgData name="Lavigne, Jody (S&amp;L HHS)" userId="686adec4-4598-413c-a4c2-dd1849995925" providerId="ADAL" clId="{860096C6-44DE-4D8C-936C-FBC724F512D1}" dt="2021-07-09T14:56:13.588" v="2849" actId="20577"/>
        <pc:sldMkLst>
          <pc:docMk/>
          <pc:sldMk cId="1475844699" sldId="276"/>
        </pc:sldMkLst>
        <pc:spChg chg="mod">
          <ac:chgData name="Lavigne, Jody (S&amp;L HHS)" userId="686adec4-4598-413c-a4c2-dd1849995925" providerId="ADAL" clId="{860096C6-44DE-4D8C-936C-FBC724F512D1}" dt="2021-07-09T14:54:53.324" v="2765" actId="20577"/>
          <ac:spMkLst>
            <pc:docMk/>
            <pc:sldMk cId="1475844699" sldId="276"/>
            <ac:spMk id="2" creationId="{ADCC13D2-5E7D-43E8-808F-A520D105499C}"/>
          </ac:spMkLst>
        </pc:spChg>
        <pc:spChg chg="mod">
          <ac:chgData name="Lavigne, Jody (S&amp;L HHS)" userId="686adec4-4598-413c-a4c2-dd1849995925" providerId="ADAL" clId="{860096C6-44DE-4D8C-936C-FBC724F512D1}" dt="2021-07-09T14:56:13.588" v="2849" actId="20577"/>
          <ac:spMkLst>
            <pc:docMk/>
            <pc:sldMk cId="1475844699" sldId="276"/>
            <ac:spMk id="3" creationId="{53C12F2F-752C-4AE7-825D-F7778F923E28}"/>
          </ac:spMkLst>
        </pc:spChg>
      </pc:sldChg>
      <pc:sldChg chg="modSp add mod">
        <pc:chgData name="Lavigne, Jody (S&amp;L HHS)" userId="686adec4-4598-413c-a4c2-dd1849995925" providerId="ADAL" clId="{860096C6-44DE-4D8C-936C-FBC724F512D1}" dt="2021-07-10T01:24:35.668" v="7516" actId="113"/>
        <pc:sldMkLst>
          <pc:docMk/>
          <pc:sldMk cId="1442027801" sldId="277"/>
        </pc:sldMkLst>
        <pc:spChg chg="mod">
          <ac:chgData name="Lavigne, Jody (S&amp;L HHS)" userId="686adec4-4598-413c-a4c2-dd1849995925" providerId="ADAL" clId="{860096C6-44DE-4D8C-936C-FBC724F512D1}" dt="2021-07-09T15:09:23.334" v="4163" actId="20577"/>
          <ac:spMkLst>
            <pc:docMk/>
            <pc:sldMk cId="1442027801" sldId="277"/>
            <ac:spMk id="2" creationId="{ADCC13D2-5E7D-43E8-808F-A520D105499C}"/>
          </ac:spMkLst>
        </pc:spChg>
        <pc:spChg chg="mod">
          <ac:chgData name="Lavigne, Jody (S&amp;L HHS)" userId="686adec4-4598-413c-a4c2-dd1849995925" providerId="ADAL" clId="{860096C6-44DE-4D8C-936C-FBC724F512D1}" dt="2021-07-10T01:24:35.668" v="7516" actId="113"/>
          <ac:spMkLst>
            <pc:docMk/>
            <pc:sldMk cId="1442027801" sldId="277"/>
            <ac:spMk id="3" creationId="{53C12F2F-752C-4AE7-825D-F7778F923E28}"/>
          </ac:spMkLst>
        </pc:spChg>
      </pc:sldChg>
      <pc:sldChg chg="modSp add mod">
        <pc:chgData name="Lavigne, Jody (S&amp;L HHS)" userId="686adec4-4598-413c-a4c2-dd1849995925" providerId="ADAL" clId="{860096C6-44DE-4D8C-936C-FBC724F512D1}" dt="2021-07-10T01:21:42.163" v="7404" actId="20577"/>
        <pc:sldMkLst>
          <pc:docMk/>
          <pc:sldMk cId="34289985" sldId="278"/>
        </pc:sldMkLst>
        <pc:spChg chg="mod">
          <ac:chgData name="Lavigne, Jody (S&amp;L HHS)" userId="686adec4-4598-413c-a4c2-dd1849995925" providerId="ADAL" clId="{860096C6-44DE-4D8C-936C-FBC724F512D1}" dt="2021-07-09T15:09:37.050" v="4180" actId="20577"/>
          <ac:spMkLst>
            <pc:docMk/>
            <pc:sldMk cId="34289985" sldId="278"/>
            <ac:spMk id="2" creationId="{ADCC13D2-5E7D-43E8-808F-A520D105499C}"/>
          </ac:spMkLst>
        </pc:spChg>
        <pc:spChg chg="mod">
          <ac:chgData name="Lavigne, Jody (S&amp;L HHS)" userId="686adec4-4598-413c-a4c2-dd1849995925" providerId="ADAL" clId="{860096C6-44DE-4D8C-936C-FBC724F512D1}" dt="2021-07-10T01:21:42.163" v="7404" actId="20577"/>
          <ac:spMkLst>
            <pc:docMk/>
            <pc:sldMk cId="34289985" sldId="278"/>
            <ac:spMk id="3" creationId="{53C12F2F-752C-4AE7-825D-F7778F923E28}"/>
          </ac:spMkLst>
        </pc:spChg>
      </pc:sldChg>
      <pc:sldChg chg="modSp add mod">
        <pc:chgData name="Lavigne, Jody (S&amp;L HHS)" userId="686adec4-4598-413c-a4c2-dd1849995925" providerId="ADAL" clId="{860096C6-44DE-4D8C-936C-FBC724F512D1}" dt="2021-07-09T15:30:05.610" v="6034" actId="20577"/>
        <pc:sldMkLst>
          <pc:docMk/>
          <pc:sldMk cId="222024074" sldId="279"/>
        </pc:sldMkLst>
        <pc:spChg chg="mod">
          <ac:chgData name="Lavigne, Jody (S&amp;L HHS)" userId="686adec4-4598-413c-a4c2-dd1849995925" providerId="ADAL" clId="{860096C6-44DE-4D8C-936C-FBC724F512D1}" dt="2021-07-09T15:20:03.387" v="5147" actId="20577"/>
          <ac:spMkLst>
            <pc:docMk/>
            <pc:sldMk cId="222024074" sldId="279"/>
            <ac:spMk id="2" creationId="{ADCC13D2-5E7D-43E8-808F-A520D105499C}"/>
          </ac:spMkLst>
        </pc:spChg>
        <pc:spChg chg="mod">
          <ac:chgData name="Lavigne, Jody (S&amp;L HHS)" userId="686adec4-4598-413c-a4c2-dd1849995925" providerId="ADAL" clId="{860096C6-44DE-4D8C-936C-FBC724F512D1}" dt="2021-07-09T15:30:05.610" v="6034" actId="20577"/>
          <ac:spMkLst>
            <pc:docMk/>
            <pc:sldMk cId="222024074" sldId="279"/>
            <ac:spMk id="3" creationId="{53C12F2F-752C-4AE7-825D-F7778F923E28}"/>
          </ac:spMkLst>
        </pc:spChg>
      </pc:sldChg>
      <pc:sldChg chg="modSp add mod">
        <pc:chgData name="Lavigne, Jody (S&amp;L HHS)" userId="686adec4-4598-413c-a4c2-dd1849995925" providerId="ADAL" clId="{860096C6-44DE-4D8C-936C-FBC724F512D1}" dt="2021-07-10T01:26:05.900" v="7517" actId="20577"/>
        <pc:sldMkLst>
          <pc:docMk/>
          <pc:sldMk cId="3197338013" sldId="280"/>
        </pc:sldMkLst>
        <pc:spChg chg="mod">
          <ac:chgData name="Lavigne, Jody (S&amp;L HHS)" userId="686adec4-4598-413c-a4c2-dd1849995925" providerId="ADAL" clId="{860096C6-44DE-4D8C-936C-FBC724F512D1}" dt="2021-07-09T15:20:42.749" v="5175" actId="20577"/>
          <ac:spMkLst>
            <pc:docMk/>
            <pc:sldMk cId="3197338013" sldId="280"/>
            <ac:spMk id="2" creationId="{ADCC13D2-5E7D-43E8-808F-A520D105499C}"/>
          </ac:spMkLst>
        </pc:spChg>
        <pc:spChg chg="mod">
          <ac:chgData name="Lavigne, Jody (S&amp;L HHS)" userId="686adec4-4598-413c-a4c2-dd1849995925" providerId="ADAL" clId="{860096C6-44DE-4D8C-936C-FBC724F512D1}" dt="2021-07-10T01:26:05.900" v="7517" actId="20577"/>
          <ac:spMkLst>
            <pc:docMk/>
            <pc:sldMk cId="3197338013" sldId="280"/>
            <ac:spMk id="3" creationId="{53C12F2F-752C-4AE7-825D-F7778F923E28}"/>
          </ac:spMkLst>
        </pc:spChg>
      </pc:sldChg>
      <pc:sldChg chg="modSp add mod">
        <pc:chgData name="Lavigne, Jody (S&amp;L HHS)" userId="686adec4-4598-413c-a4c2-dd1849995925" providerId="ADAL" clId="{860096C6-44DE-4D8C-936C-FBC724F512D1}" dt="2021-07-10T01:29:15.942" v="7603" actId="115"/>
        <pc:sldMkLst>
          <pc:docMk/>
          <pc:sldMk cId="1809302753" sldId="281"/>
        </pc:sldMkLst>
        <pc:spChg chg="mod">
          <ac:chgData name="Lavigne, Jody (S&amp;L HHS)" userId="686adec4-4598-413c-a4c2-dd1849995925" providerId="ADAL" clId="{860096C6-44DE-4D8C-936C-FBC724F512D1}" dt="2021-07-09T15:25:49.589" v="5532" actId="20577"/>
          <ac:spMkLst>
            <pc:docMk/>
            <pc:sldMk cId="1809302753" sldId="281"/>
            <ac:spMk id="2" creationId="{ADCC13D2-5E7D-43E8-808F-A520D105499C}"/>
          </ac:spMkLst>
        </pc:spChg>
        <pc:spChg chg="mod">
          <ac:chgData name="Lavigne, Jody (S&amp;L HHS)" userId="686adec4-4598-413c-a4c2-dd1849995925" providerId="ADAL" clId="{860096C6-44DE-4D8C-936C-FBC724F512D1}" dt="2021-07-10T01:29:15.942" v="7603" actId="115"/>
          <ac:spMkLst>
            <pc:docMk/>
            <pc:sldMk cId="1809302753" sldId="281"/>
            <ac:spMk id="3" creationId="{53C12F2F-752C-4AE7-825D-F7778F923E28}"/>
          </ac:spMkLst>
        </pc:spChg>
      </pc:sldChg>
      <pc:sldChg chg="modSp add mod">
        <pc:chgData name="Lavigne, Jody (S&amp;L HHS)" userId="686adec4-4598-413c-a4c2-dd1849995925" providerId="ADAL" clId="{860096C6-44DE-4D8C-936C-FBC724F512D1}" dt="2021-07-09T15:40:46.902" v="7129" actId="20577"/>
        <pc:sldMkLst>
          <pc:docMk/>
          <pc:sldMk cId="174871611" sldId="282"/>
        </pc:sldMkLst>
        <pc:spChg chg="mod">
          <ac:chgData name="Lavigne, Jody (S&amp;L HHS)" userId="686adec4-4598-413c-a4c2-dd1849995925" providerId="ADAL" clId="{860096C6-44DE-4D8C-936C-FBC724F512D1}" dt="2021-07-09T15:36:29.475" v="6638" actId="20577"/>
          <ac:spMkLst>
            <pc:docMk/>
            <pc:sldMk cId="174871611" sldId="282"/>
            <ac:spMk id="2" creationId="{ADCC13D2-5E7D-43E8-808F-A520D105499C}"/>
          </ac:spMkLst>
        </pc:spChg>
        <pc:spChg chg="mod">
          <ac:chgData name="Lavigne, Jody (S&amp;L HHS)" userId="686adec4-4598-413c-a4c2-dd1849995925" providerId="ADAL" clId="{860096C6-44DE-4D8C-936C-FBC724F512D1}" dt="2021-07-09T15:40:46.902" v="7129" actId="20577"/>
          <ac:spMkLst>
            <pc:docMk/>
            <pc:sldMk cId="174871611" sldId="282"/>
            <ac:spMk id="3" creationId="{53C12F2F-752C-4AE7-825D-F7778F923E28}"/>
          </ac:spMkLst>
        </pc:spChg>
      </pc:sldChg>
    </pc:docChg>
  </pc:docChgLst>
  <pc:docChgLst>
    <pc:chgData name="Lavigne, Jody (S&amp;L HHS)" userId="686adec4-4598-413c-a4c2-dd1849995925" providerId="ADAL" clId="{164B5670-0F71-41C7-8A77-8E2BD665B952}"/>
    <pc:docChg chg="custSel addSld modSld">
      <pc:chgData name="Lavigne, Jody (S&amp;L HHS)" userId="686adec4-4598-413c-a4c2-dd1849995925" providerId="ADAL" clId="{164B5670-0F71-41C7-8A77-8E2BD665B952}" dt="2021-05-24T18:41:38.855" v="1317" actId="20577"/>
      <pc:docMkLst>
        <pc:docMk/>
      </pc:docMkLst>
      <pc:sldChg chg="modSp mod">
        <pc:chgData name="Lavigne, Jody (S&amp;L HHS)" userId="686adec4-4598-413c-a4c2-dd1849995925" providerId="ADAL" clId="{164B5670-0F71-41C7-8A77-8E2BD665B952}" dt="2021-05-24T15:36:25.824" v="257" actId="6549"/>
        <pc:sldMkLst>
          <pc:docMk/>
          <pc:sldMk cId="2378764240" sldId="259"/>
        </pc:sldMkLst>
        <pc:spChg chg="mod">
          <ac:chgData name="Lavigne, Jody (S&amp;L HHS)" userId="686adec4-4598-413c-a4c2-dd1849995925" providerId="ADAL" clId="{164B5670-0F71-41C7-8A77-8E2BD665B952}" dt="2021-05-24T15:36:25.824" v="257" actId="6549"/>
          <ac:spMkLst>
            <pc:docMk/>
            <pc:sldMk cId="2378764240" sldId="259"/>
            <ac:spMk id="3" creationId="{53C12F2F-752C-4AE7-825D-F7778F923E28}"/>
          </ac:spMkLst>
        </pc:spChg>
      </pc:sldChg>
      <pc:sldChg chg="modSp mod">
        <pc:chgData name="Lavigne, Jody (S&amp;L HHS)" userId="686adec4-4598-413c-a4c2-dd1849995925" providerId="ADAL" clId="{164B5670-0F71-41C7-8A77-8E2BD665B952}" dt="2021-05-24T15:55:49.639" v="436" actId="20577"/>
        <pc:sldMkLst>
          <pc:docMk/>
          <pc:sldMk cId="2937515841" sldId="261"/>
        </pc:sldMkLst>
        <pc:spChg chg="mod">
          <ac:chgData name="Lavigne, Jody (S&amp;L HHS)" userId="686adec4-4598-413c-a4c2-dd1849995925" providerId="ADAL" clId="{164B5670-0F71-41C7-8A77-8E2BD665B952}" dt="2021-05-24T15:55:49.639" v="436" actId="20577"/>
          <ac:spMkLst>
            <pc:docMk/>
            <pc:sldMk cId="2937515841" sldId="261"/>
            <ac:spMk id="3" creationId="{4419D737-BD02-4C17-AB35-22A47593B994}"/>
          </ac:spMkLst>
        </pc:spChg>
      </pc:sldChg>
      <pc:sldChg chg="modSp mod">
        <pc:chgData name="Lavigne, Jody (S&amp;L HHS)" userId="686adec4-4598-413c-a4c2-dd1849995925" providerId="ADAL" clId="{164B5670-0F71-41C7-8A77-8E2BD665B952}" dt="2021-05-24T18:33:13.796" v="1029" actId="21"/>
        <pc:sldMkLst>
          <pc:docMk/>
          <pc:sldMk cId="1177516505" sldId="262"/>
        </pc:sldMkLst>
        <pc:spChg chg="mod">
          <ac:chgData name="Lavigne, Jody (S&amp;L HHS)" userId="686adec4-4598-413c-a4c2-dd1849995925" providerId="ADAL" clId="{164B5670-0F71-41C7-8A77-8E2BD665B952}" dt="2021-05-24T15:41:54.222" v="264"/>
          <ac:spMkLst>
            <pc:docMk/>
            <pc:sldMk cId="1177516505" sldId="262"/>
            <ac:spMk id="2" creationId="{8D6CEFCD-EDED-48E5-860A-C0C43DFBA217}"/>
          </ac:spMkLst>
        </pc:spChg>
        <pc:spChg chg="mod">
          <ac:chgData name="Lavigne, Jody (S&amp;L HHS)" userId="686adec4-4598-413c-a4c2-dd1849995925" providerId="ADAL" clId="{164B5670-0F71-41C7-8A77-8E2BD665B952}" dt="2021-05-24T18:33:13.796" v="1029" actId="21"/>
          <ac:spMkLst>
            <pc:docMk/>
            <pc:sldMk cId="1177516505" sldId="262"/>
            <ac:spMk id="3" creationId="{4419D737-BD02-4C17-AB35-22A47593B994}"/>
          </ac:spMkLst>
        </pc:spChg>
      </pc:sldChg>
      <pc:sldChg chg="modSp add mod">
        <pc:chgData name="Lavigne, Jody (S&amp;L HHS)" userId="686adec4-4598-413c-a4c2-dd1849995925" providerId="ADAL" clId="{164B5670-0F71-41C7-8A77-8E2BD665B952}" dt="2021-05-24T18:41:38.855" v="1317" actId="20577"/>
        <pc:sldMkLst>
          <pc:docMk/>
          <pc:sldMk cId="1173700291" sldId="263"/>
        </pc:sldMkLst>
        <pc:spChg chg="mod">
          <ac:chgData name="Lavigne, Jody (S&amp;L HHS)" userId="686adec4-4598-413c-a4c2-dd1849995925" providerId="ADAL" clId="{164B5670-0F71-41C7-8A77-8E2BD665B952}" dt="2021-05-24T18:40:58.426" v="1288"/>
          <ac:spMkLst>
            <pc:docMk/>
            <pc:sldMk cId="1173700291" sldId="263"/>
            <ac:spMk id="2" creationId="{8D6CEFCD-EDED-48E5-860A-C0C43DFBA217}"/>
          </ac:spMkLst>
        </pc:spChg>
        <pc:spChg chg="mod">
          <ac:chgData name="Lavigne, Jody (S&amp;L HHS)" userId="686adec4-4598-413c-a4c2-dd1849995925" providerId="ADAL" clId="{164B5670-0F71-41C7-8A77-8E2BD665B952}" dt="2021-05-24T18:41:38.855" v="1317" actId="20577"/>
          <ac:spMkLst>
            <pc:docMk/>
            <pc:sldMk cId="1173700291" sldId="263"/>
            <ac:spMk id="3" creationId="{4419D737-BD02-4C17-AB35-22A47593B994}"/>
          </ac:spMkLst>
        </pc:spChg>
      </pc:sldChg>
      <pc:sldChg chg="add">
        <pc:chgData name="Lavigne, Jody (S&amp;L HHS)" userId="686adec4-4598-413c-a4c2-dd1849995925" providerId="ADAL" clId="{164B5670-0F71-41C7-8A77-8E2BD665B952}" dt="2021-05-24T15:36:35.741" v="259"/>
        <pc:sldMkLst>
          <pc:docMk/>
          <pc:sldMk cId="3894343211" sldId="264"/>
        </pc:sldMkLst>
      </pc:sldChg>
      <pc:sldChg chg="add">
        <pc:chgData name="Lavigne, Jody (S&amp;L HHS)" userId="686adec4-4598-413c-a4c2-dd1849995925" providerId="ADAL" clId="{164B5670-0F71-41C7-8A77-8E2BD665B952}" dt="2021-05-24T15:36:35.925" v="260"/>
        <pc:sldMkLst>
          <pc:docMk/>
          <pc:sldMk cId="1849438767" sldId="265"/>
        </pc:sldMkLst>
      </pc:sldChg>
      <pc:sldChg chg="add">
        <pc:chgData name="Lavigne, Jody (S&amp;L HHS)" userId="686adec4-4598-413c-a4c2-dd1849995925" providerId="ADAL" clId="{164B5670-0F71-41C7-8A77-8E2BD665B952}" dt="2021-05-24T15:36:36.114" v="261"/>
        <pc:sldMkLst>
          <pc:docMk/>
          <pc:sldMk cId="2717486675" sldId="266"/>
        </pc:sldMkLst>
      </pc:sldChg>
      <pc:sldChg chg="add">
        <pc:chgData name="Lavigne, Jody (S&amp;L HHS)" userId="686adec4-4598-413c-a4c2-dd1849995925" providerId="ADAL" clId="{164B5670-0F71-41C7-8A77-8E2BD665B952}" dt="2021-05-24T15:36:36.345" v="262"/>
        <pc:sldMkLst>
          <pc:docMk/>
          <pc:sldMk cId="2891077513" sldId="267"/>
        </pc:sldMkLst>
      </pc:sldChg>
      <pc:sldChg chg="add">
        <pc:chgData name="Lavigne, Jody (S&amp;L HHS)" userId="686adec4-4598-413c-a4c2-dd1849995925" providerId="ADAL" clId="{164B5670-0F71-41C7-8A77-8E2BD665B952}" dt="2021-05-24T15:36:36.562" v="263"/>
        <pc:sldMkLst>
          <pc:docMk/>
          <pc:sldMk cId="3523166046" sldId="268"/>
        </pc:sldMkLst>
      </pc:sldChg>
      <pc:sldChg chg="modSp add mod">
        <pc:chgData name="Lavigne, Jody (S&amp;L HHS)" userId="686adec4-4598-413c-a4c2-dd1849995925" providerId="ADAL" clId="{164B5670-0F71-41C7-8A77-8E2BD665B952}" dt="2021-05-24T18:39:31.468" v="1259" actId="20577"/>
        <pc:sldMkLst>
          <pc:docMk/>
          <pc:sldMk cId="2608169963" sldId="269"/>
        </pc:sldMkLst>
        <pc:spChg chg="mod">
          <ac:chgData name="Lavigne, Jody (S&amp;L HHS)" userId="686adec4-4598-413c-a4c2-dd1849995925" providerId="ADAL" clId="{164B5670-0F71-41C7-8A77-8E2BD665B952}" dt="2021-05-24T18:39:31.468" v="1259" actId="20577"/>
          <ac:spMkLst>
            <pc:docMk/>
            <pc:sldMk cId="2608169963" sldId="269"/>
            <ac:spMk id="3" creationId="{4419D737-BD02-4C17-AB35-22A47593B994}"/>
          </ac:spMkLst>
        </pc:spChg>
      </pc:sldChg>
      <pc:sldChg chg="modSp add mod">
        <pc:chgData name="Lavigne, Jody (S&amp;L HHS)" userId="686adec4-4598-413c-a4c2-dd1849995925" providerId="ADAL" clId="{164B5670-0F71-41C7-8A77-8E2BD665B952}" dt="2021-05-24T18:40:44.661" v="1287" actId="20577"/>
        <pc:sldMkLst>
          <pc:docMk/>
          <pc:sldMk cId="2098592915" sldId="270"/>
        </pc:sldMkLst>
        <pc:spChg chg="mod">
          <ac:chgData name="Lavigne, Jody (S&amp;L HHS)" userId="686adec4-4598-413c-a4c2-dd1849995925" providerId="ADAL" clId="{164B5670-0F71-41C7-8A77-8E2BD665B952}" dt="2021-05-24T18:40:44.661" v="1287" actId="20577"/>
          <ac:spMkLst>
            <pc:docMk/>
            <pc:sldMk cId="2098592915" sldId="270"/>
            <ac:spMk id="3" creationId="{4419D737-BD02-4C17-AB35-22A47593B994}"/>
          </ac:spMkLst>
        </pc:spChg>
      </pc:sldChg>
    </pc:docChg>
  </pc:docChgLst>
  <pc:docChgLst>
    <pc:chgData name="Lavigne, Jody (S&amp;L HHS)" userId="686adec4-4598-413c-a4c2-dd1849995925" providerId="ADAL" clId="{A6ACD480-EB11-4D62-B804-731B4D5719B2}"/>
    <pc:docChg chg="undo custSel addSld delSld modSld">
      <pc:chgData name="Lavigne, Jody (S&amp;L HHS)" userId="686adec4-4598-413c-a4c2-dd1849995925" providerId="ADAL" clId="{A6ACD480-EB11-4D62-B804-731B4D5719B2}" dt="2021-07-16T18:48:06.305" v="6808" actId="27636"/>
      <pc:docMkLst>
        <pc:docMk/>
      </pc:docMkLst>
      <pc:sldChg chg="modSp mod">
        <pc:chgData name="Lavigne, Jody (S&amp;L HHS)" userId="686adec4-4598-413c-a4c2-dd1849995925" providerId="ADAL" clId="{A6ACD480-EB11-4D62-B804-731B4D5719B2}" dt="2021-07-15T19:49:05.719" v="8" actId="20577"/>
        <pc:sldMkLst>
          <pc:docMk/>
          <pc:sldMk cId="4043737824" sldId="257"/>
        </pc:sldMkLst>
        <pc:spChg chg="mod">
          <ac:chgData name="Lavigne, Jody (S&amp;L HHS)" userId="686adec4-4598-413c-a4c2-dd1849995925" providerId="ADAL" clId="{A6ACD480-EB11-4D62-B804-731B4D5719B2}" dt="2021-07-15T19:49:05.719" v="8" actId="20577"/>
          <ac:spMkLst>
            <pc:docMk/>
            <pc:sldMk cId="4043737824" sldId="257"/>
            <ac:spMk id="3" creationId="{A8E9CFF2-3777-4FF4-A759-8491175B0B7C}"/>
          </ac:spMkLst>
        </pc:spChg>
      </pc:sldChg>
      <pc:sldChg chg="modSp mod">
        <pc:chgData name="Lavigne, Jody (S&amp;L HHS)" userId="686adec4-4598-413c-a4c2-dd1849995925" providerId="ADAL" clId="{A6ACD480-EB11-4D62-B804-731B4D5719B2}" dt="2021-07-15T19:57:43.449" v="309" actId="20577"/>
        <pc:sldMkLst>
          <pc:docMk/>
          <pc:sldMk cId="191714609" sldId="258"/>
        </pc:sldMkLst>
        <pc:spChg chg="mod">
          <ac:chgData name="Lavigne, Jody (S&amp;L HHS)" userId="686adec4-4598-413c-a4c2-dd1849995925" providerId="ADAL" clId="{A6ACD480-EB11-4D62-B804-731B4D5719B2}" dt="2021-07-15T19:57:43.449" v="309" actId="20577"/>
          <ac:spMkLst>
            <pc:docMk/>
            <pc:sldMk cId="191714609" sldId="258"/>
            <ac:spMk id="2" creationId="{9AB2EA78-AEB3-469B-9025-3B17201A457B}"/>
          </ac:spMkLst>
        </pc:spChg>
      </pc:sldChg>
      <pc:sldChg chg="modSp mod">
        <pc:chgData name="Lavigne, Jody (S&amp;L HHS)" userId="686adec4-4598-413c-a4c2-dd1849995925" providerId="ADAL" clId="{A6ACD480-EB11-4D62-B804-731B4D5719B2}" dt="2021-07-16T18:48:06.305" v="6808" actId="27636"/>
        <pc:sldMkLst>
          <pc:docMk/>
          <pc:sldMk cId="2378764240" sldId="259"/>
        </pc:sldMkLst>
        <pc:spChg chg="mod">
          <ac:chgData name="Lavigne, Jody (S&amp;L HHS)" userId="686adec4-4598-413c-a4c2-dd1849995925" providerId="ADAL" clId="{A6ACD480-EB11-4D62-B804-731B4D5719B2}" dt="2021-07-16T18:47:50.153" v="6805" actId="20577"/>
          <ac:spMkLst>
            <pc:docMk/>
            <pc:sldMk cId="2378764240" sldId="259"/>
            <ac:spMk id="2" creationId="{ADCC13D2-5E7D-43E8-808F-A520D105499C}"/>
          </ac:spMkLst>
        </pc:spChg>
        <pc:spChg chg="mod">
          <ac:chgData name="Lavigne, Jody (S&amp;L HHS)" userId="686adec4-4598-413c-a4c2-dd1849995925" providerId="ADAL" clId="{A6ACD480-EB11-4D62-B804-731B4D5719B2}" dt="2021-07-16T18:48:06.305" v="6808" actId="27636"/>
          <ac:spMkLst>
            <pc:docMk/>
            <pc:sldMk cId="2378764240" sldId="259"/>
            <ac:spMk id="3" creationId="{53C12F2F-752C-4AE7-825D-F7778F923E28}"/>
          </ac:spMkLst>
        </pc:spChg>
      </pc:sldChg>
      <pc:sldChg chg="modSp mod">
        <pc:chgData name="Lavigne, Jody (S&amp;L HHS)" userId="686adec4-4598-413c-a4c2-dd1849995925" providerId="ADAL" clId="{A6ACD480-EB11-4D62-B804-731B4D5719B2}" dt="2021-07-16T18:01:16.137" v="5606" actId="20577"/>
        <pc:sldMkLst>
          <pc:docMk/>
          <pc:sldMk cId="1063101549" sldId="271"/>
        </pc:sldMkLst>
        <pc:spChg chg="mod">
          <ac:chgData name="Lavigne, Jody (S&amp;L HHS)" userId="686adec4-4598-413c-a4c2-dd1849995925" providerId="ADAL" clId="{A6ACD480-EB11-4D62-B804-731B4D5719B2}" dt="2021-07-16T18:01:16.137" v="5606" actId="20577"/>
          <ac:spMkLst>
            <pc:docMk/>
            <pc:sldMk cId="1063101549" sldId="271"/>
            <ac:spMk id="2" creationId="{ADCC13D2-5E7D-43E8-808F-A520D105499C}"/>
          </ac:spMkLst>
        </pc:spChg>
        <pc:spChg chg="mod">
          <ac:chgData name="Lavigne, Jody (S&amp;L HHS)" userId="686adec4-4598-413c-a4c2-dd1849995925" providerId="ADAL" clId="{A6ACD480-EB11-4D62-B804-731B4D5719B2}" dt="2021-07-15T20:52:27.992" v="3969" actId="20577"/>
          <ac:spMkLst>
            <pc:docMk/>
            <pc:sldMk cId="1063101549" sldId="271"/>
            <ac:spMk id="3" creationId="{53C12F2F-752C-4AE7-825D-F7778F923E28}"/>
          </ac:spMkLst>
        </pc:spChg>
      </pc:sldChg>
      <pc:sldChg chg="modSp add mod">
        <pc:chgData name="Lavigne, Jody (S&amp;L HHS)" userId="686adec4-4598-413c-a4c2-dd1849995925" providerId="ADAL" clId="{A6ACD480-EB11-4D62-B804-731B4D5719B2}" dt="2021-07-16T18:01:25.011" v="5609" actId="20577"/>
        <pc:sldMkLst>
          <pc:docMk/>
          <pc:sldMk cId="853509299" sldId="272"/>
        </pc:sldMkLst>
        <pc:spChg chg="mod">
          <ac:chgData name="Lavigne, Jody (S&amp;L HHS)" userId="686adec4-4598-413c-a4c2-dd1849995925" providerId="ADAL" clId="{A6ACD480-EB11-4D62-B804-731B4D5719B2}" dt="2021-07-16T18:01:21.672" v="5608" actId="20577"/>
          <ac:spMkLst>
            <pc:docMk/>
            <pc:sldMk cId="853509299" sldId="272"/>
            <ac:spMk id="2" creationId="{ADCC13D2-5E7D-43E8-808F-A520D105499C}"/>
          </ac:spMkLst>
        </pc:spChg>
        <pc:spChg chg="mod">
          <ac:chgData name="Lavigne, Jody (S&amp;L HHS)" userId="686adec4-4598-413c-a4c2-dd1849995925" providerId="ADAL" clId="{A6ACD480-EB11-4D62-B804-731B4D5719B2}" dt="2021-07-16T18:01:25.011" v="5609" actId="20577"/>
          <ac:spMkLst>
            <pc:docMk/>
            <pc:sldMk cId="853509299" sldId="272"/>
            <ac:spMk id="3" creationId="{53C12F2F-752C-4AE7-825D-F7778F923E28}"/>
          </ac:spMkLst>
        </pc:spChg>
      </pc:sldChg>
      <pc:sldChg chg="del">
        <pc:chgData name="Lavigne, Jody (S&amp;L HHS)" userId="686adec4-4598-413c-a4c2-dd1849995925" providerId="ADAL" clId="{A6ACD480-EB11-4D62-B804-731B4D5719B2}" dt="2021-07-15T20:14:40.987" v="1293" actId="2696"/>
        <pc:sldMkLst>
          <pc:docMk/>
          <pc:sldMk cId="3083692496" sldId="272"/>
        </pc:sldMkLst>
      </pc:sldChg>
      <pc:sldChg chg="modSp add mod">
        <pc:chgData name="Lavigne, Jody (S&amp;L HHS)" userId="686adec4-4598-413c-a4c2-dd1849995925" providerId="ADAL" clId="{A6ACD480-EB11-4D62-B804-731B4D5719B2}" dt="2021-07-16T18:01:18.318" v="5607" actId="20577"/>
        <pc:sldMkLst>
          <pc:docMk/>
          <pc:sldMk cId="557209338" sldId="273"/>
        </pc:sldMkLst>
        <pc:spChg chg="mod">
          <ac:chgData name="Lavigne, Jody (S&amp;L HHS)" userId="686adec4-4598-413c-a4c2-dd1849995925" providerId="ADAL" clId="{A6ACD480-EB11-4D62-B804-731B4D5719B2}" dt="2021-07-16T18:01:18.318" v="5607" actId="20577"/>
          <ac:spMkLst>
            <pc:docMk/>
            <pc:sldMk cId="557209338" sldId="273"/>
            <ac:spMk id="2" creationId="{ADCC13D2-5E7D-43E8-808F-A520D105499C}"/>
          </ac:spMkLst>
        </pc:spChg>
        <pc:spChg chg="mod">
          <ac:chgData name="Lavigne, Jody (S&amp;L HHS)" userId="686adec4-4598-413c-a4c2-dd1849995925" providerId="ADAL" clId="{A6ACD480-EB11-4D62-B804-731B4D5719B2}" dt="2021-07-15T21:09:59.405" v="4578" actId="20577"/>
          <ac:spMkLst>
            <pc:docMk/>
            <pc:sldMk cId="557209338" sldId="273"/>
            <ac:spMk id="3" creationId="{53C12F2F-752C-4AE7-825D-F7778F923E28}"/>
          </ac:spMkLst>
        </pc:spChg>
      </pc:sldChg>
      <pc:sldChg chg="del">
        <pc:chgData name="Lavigne, Jody (S&amp;L HHS)" userId="686adec4-4598-413c-a4c2-dd1849995925" providerId="ADAL" clId="{A6ACD480-EB11-4D62-B804-731B4D5719B2}" dt="2021-07-15T20:14:40.987" v="1293" actId="2696"/>
        <pc:sldMkLst>
          <pc:docMk/>
          <pc:sldMk cId="1986518942" sldId="273"/>
        </pc:sldMkLst>
      </pc:sldChg>
      <pc:sldChg chg="modSp add del mod">
        <pc:chgData name="Lavigne, Jody (S&amp;L HHS)" userId="686adec4-4598-413c-a4c2-dd1849995925" providerId="ADAL" clId="{A6ACD480-EB11-4D62-B804-731B4D5719B2}" dt="2021-07-15T20:44:55.028" v="3457" actId="47"/>
        <pc:sldMkLst>
          <pc:docMk/>
          <pc:sldMk cId="3556766454" sldId="273"/>
        </pc:sldMkLst>
        <pc:spChg chg="mod">
          <ac:chgData name="Lavigne, Jody (S&amp;L HHS)" userId="686adec4-4598-413c-a4c2-dd1849995925" providerId="ADAL" clId="{A6ACD480-EB11-4D62-B804-731B4D5719B2}" dt="2021-07-15T20:22:43.423" v="2130" actId="20577"/>
          <ac:spMkLst>
            <pc:docMk/>
            <pc:sldMk cId="3556766454" sldId="273"/>
            <ac:spMk id="2" creationId="{ADCC13D2-5E7D-43E8-808F-A520D105499C}"/>
          </ac:spMkLst>
        </pc:spChg>
        <pc:spChg chg="mod">
          <ac:chgData name="Lavigne, Jody (S&amp;L HHS)" userId="686adec4-4598-413c-a4c2-dd1849995925" providerId="ADAL" clId="{A6ACD480-EB11-4D62-B804-731B4D5719B2}" dt="2021-07-15T20:27:07.452" v="2496" actId="20577"/>
          <ac:spMkLst>
            <pc:docMk/>
            <pc:sldMk cId="3556766454" sldId="273"/>
            <ac:spMk id="3" creationId="{53C12F2F-752C-4AE7-825D-F7778F923E28}"/>
          </ac:spMkLst>
        </pc:spChg>
      </pc:sldChg>
      <pc:sldChg chg="modSp add mod">
        <pc:chgData name="Lavigne, Jody (S&amp;L HHS)" userId="686adec4-4598-413c-a4c2-dd1849995925" providerId="ADAL" clId="{A6ACD480-EB11-4D62-B804-731B4D5719B2}" dt="2021-07-15T20:56:46.933" v="4290" actId="20577"/>
        <pc:sldMkLst>
          <pc:docMk/>
          <pc:sldMk cId="1387546970" sldId="274"/>
        </pc:sldMkLst>
        <pc:spChg chg="mod">
          <ac:chgData name="Lavigne, Jody (S&amp;L HHS)" userId="686adec4-4598-413c-a4c2-dd1849995925" providerId="ADAL" clId="{A6ACD480-EB11-4D62-B804-731B4D5719B2}" dt="2021-07-15T20:53:26.587" v="3999" actId="20577"/>
          <ac:spMkLst>
            <pc:docMk/>
            <pc:sldMk cId="1387546970" sldId="274"/>
            <ac:spMk id="2" creationId="{ADCC13D2-5E7D-43E8-808F-A520D105499C}"/>
          </ac:spMkLst>
        </pc:spChg>
        <pc:spChg chg="mod">
          <ac:chgData name="Lavigne, Jody (S&amp;L HHS)" userId="686adec4-4598-413c-a4c2-dd1849995925" providerId="ADAL" clId="{A6ACD480-EB11-4D62-B804-731B4D5719B2}" dt="2021-07-15T20:56:46.933" v="4290" actId="20577"/>
          <ac:spMkLst>
            <pc:docMk/>
            <pc:sldMk cId="1387546970" sldId="274"/>
            <ac:spMk id="3" creationId="{53C12F2F-752C-4AE7-825D-F7778F923E28}"/>
          </ac:spMkLst>
        </pc:spChg>
      </pc:sldChg>
      <pc:sldChg chg="del">
        <pc:chgData name="Lavigne, Jody (S&amp;L HHS)" userId="686adec4-4598-413c-a4c2-dd1849995925" providerId="ADAL" clId="{A6ACD480-EB11-4D62-B804-731B4D5719B2}" dt="2021-07-15T20:14:40.987" v="1293" actId="2696"/>
        <pc:sldMkLst>
          <pc:docMk/>
          <pc:sldMk cId="3335762662" sldId="274"/>
        </pc:sldMkLst>
      </pc:sldChg>
      <pc:sldChg chg="del">
        <pc:chgData name="Lavigne, Jody (S&amp;L HHS)" userId="686adec4-4598-413c-a4c2-dd1849995925" providerId="ADAL" clId="{A6ACD480-EB11-4D62-B804-731B4D5719B2}" dt="2021-07-15T20:14:40.987" v="1293" actId="2696"/>
        <pc:sldMkLst>
          <pc:docMk/>
          <pc:sldMk cId="1411119065" sldId="275"/>
        </pc:sldMkLst>
      </pc:sldChg>
      <pc:sldChg chg="modSp add mod">
        <pc:chgData name="Lavigne, Jody (S&amp;L HHS)" userId="686adec4-4598-413c-a4c2-dd1849995925" providerId="ADAL" clId="{A6ACD480-EB11-4D62-B804-731B4D5719B2}" dt="2021-07-16T17:59:51.087" v="5575" actId="20577"/>
        <pc:sldMkLst>
          <pc:docMk/>
          <pc:sldMk cId="3378526401" sldId="275"/>
        </pc:sldMkLst>
        <pc:spChg chg="mod">
          <ac:chgData name="Lavigne, Jody (S&amp;L HHS)" userId="686adec4-4598-413c-a4c2-dd1849995925" providerId="ADAL" clId="{A6ACD480-EB11-4D62-B804-731B4D5719B2}" dt="2021-07-16T15:28:05.074" v="4751" actId="20577"/>
          <ac:spMkLst>
            <pc:docMk/>
            <pc:sldMk cId="3378526401" sldId="275"/>
            <ac:spMk id="2" creationId="{ADCC13D2-5E7D-43E8-808F-A520D105499C}"/>
          </ac:spMkLst>
        </pc:spChg>
        <pc:spChg chg="mod">
          <ac:chgData name="Lavigne, Jody (S&amp;L HHS)" userId="686adec4-4598-413c-a4c2-dd1849995925" providerId="ADAL" clId="{A6ACD480-EB11-4D62-B804-731B4D5719B2}" dt="2021-07-16T17:59:51.087" v="5575" actId="20577"/>
          <ac:spMkLst>
            <pc:docMk/>
            <pc:sldMk cId="3378526401" sldId="275"/>
            <ac:spMk id="3" creationId="{53C12F2F-752C-4AE7-825D-F7778F923E28}"/>
          </ac:spMkLst>
        </pc:spChg>
      </pc:sldChg>
      <pc:sldChg chg="add del">
        <pc:chgData name="Lavigne, Jody (S&amp;L HHS)" userId="686adec4-4598-413c-a4c2-dd1849995925" providerId="ADAL" clId="{A6ACD480-EB11-4D62-B804-731B4D5719B2}" dt="2021-07-15T20:57:02.180" v="4292" actId="47"/>
        <pc:sldMkLst>
          <pc:docMk/>
          <pc:sldMk cId="4243200312" sldId="275"/>
        </pc:sldMkLst>
      </pc:sldChg>
      <pc:sldChg chg="modSp add mod">
        <pc:chgData name="Lavigne, Jody (S&amp;L HHS)" userId="686adec4-4598-413c-a4c2-dd1849995925" providerId="ADAL" clId="{A6ACD480-EB11-4D62-B804-731B4D5719B2}" dt="2021-07-16T18:46:16.394" v="6763" actId="20577"/>
        <pc:sldMkLst>
          <pc:docMk/>
          <pc:sldMk cId="917516016" sldId="276"/>
        </pc:sldMkLst>
        <pc:spChg chg="mod">
          <ac:chgData name="Lavigne, Jody (S&amp;L HHS)" userId="686adec4-4598-413c-a4c2-dd1849995925" providerId="ADAL" clId="{A6ACD480-EB11-4D62-B804-731B4D5719B2}" dt="2021-07-16T18:14:56.512" v="5638" actId="20577"/>
          <ac:spMkLst>
            <pc:docMk/>
            <pc:sldMk cId="917516016" sldId="276"/>
            <ac:spMk id="2" creationId="{ADCC13D2-5E7D-43E8-808F-A520D105499C}"/>
          </ac:spMkLst>
        </pc:spChg>
        <pc:spChg chg="mod">
          <ac:chgData name="Lavigne, Jody (S&amp;L HHS)" userId="686adec4-4598-413c-a4c2-dd1849995925" providerId="ADAL" clId="{A6ACD480-EB11-4D62-B804-731B4D5719B2}" dt="2021-07-16T18:46:16.394" v="6763" actId="20577"/>
          <ac:spMkLst>
            <pc:docMk/>
            <pc:sldMk cId="917516016" sldId="276"/>
            <ac:spMk id="3" creationId="{53C12F2F-752C-4AE7-825D-F7778F923E28}"/>
          </ac:spMkLst>
        </pc:spChg>
      </pc:sldChg>
      <pc:sldChg chg="del">
        <pc:chgData name="Lavigne, Jody (S&amp;L HHS)" userId="686adec4-4598-413c-a4c2-dd1849995925" providerId="ADAL" clId="{A6ACD480-EB11-4D62-B804-731B4D5719B2}" dt="2021-07-15T20:14:40.987" v="1293" actId="2696"/>
        <pc:sldMkLst>
          <pc:docMk/>
          <pc:sldMk cId="1475844699" sldId="276"/>
        </pc:sldMkLst>
      </pc:sldChg>
      <pc:sldChg chg="del">
        <pc:chgData name="Lavigne, Jody (S&amp;L HHS)" userId="686adec4-4598-413c-a4c2-dd1849995925" providerId="ADAL" clId="{A6ACD480-EB11-4D62-B804-731B4D5719B2}" dt="2021-07-15T20:14:40.987" v="1293" actId="2696"/>
        <pc:sldMkLst>
          <pc:docMk/>
          <pc:sldMk cId="1442027801" sldId="277"/>
        </pc:sldMkLst>
      </pc:sldChg>
      <pc:sldChg chg="modSp add mod">
        <pc:chgData name="Lavigne, Jody (S&amp;L HHS)" userId="686adec4-4598-413c-a4c2-dd1849995925" providerId="ADAL" clId="{A6ACD480-EB11-4D62-B804-731B4D5719B2}" dt="2021-07-16T18:39:55.986" v="6237" actId="20577"/>
        <pc:sldMkLst>
          <pc:docMk/>
          <pc:sldMk cId="3048081625" sldId="277"/>
        </pc:sldMkLst>
        <pc:spChg chg="mod">
          <ac:chgData name="Lavigne, Jody (S&amp;L HHS)" userId="686adec4-4598-413c-a4c2-dd1849995925" providerId="ADAL" clId="{A6ACD480-EB11-4D62-B804-731B4D5719B2}" dt="2021-07-16T18:15:10.688" v="5659" actId="20577"/>
          <ac:spMkLst>
            <pc:docMk/>
            <pc:sldMk cId="3048081625" sldId="277"/>
            <ac:spMk id="2" creationId="{ADCC13D2-5E7D-43E8-808F-A520D105499C}"/>
          </ac:spMkLst>
        </pc:spChg>
        <pc:spChg chg="mod">
          <ac:chgData name="Lavigne, Jody (S&amp;L HHS)" userId="686adec4-4598-413c-a4c2-dd1849995925" providerId="ADAL" clId="{A6ACD480-EB11-4D62-B804-731B4D5719B2}" dt="2021-07-16T18:39:55.986" v="6237" actId="20577"/>
          <ac:spMkLst>
            <pc:docMk/>
            <pc:sldMk cId="3048081625" sldId="277"/>
            <ac:spMk id="3" creationId="{53C12F2F-752C-4AE7-825D-F7778F923E28}"/>
          </ac:spMkLst>
        </pc:spChg>
      </pc:sldChg>
      <pc:sldChg chg="del">
        <pc:chgData name="Lavigne, Jody (S&amp;L HHS)" userId="686adec4-4598-413c-a4c2-dd1849995925" providerId="ADAL" clId="{A6ACD480-EB11-4D62-B804-731B4D5719B2}" dt="2021-07-15T20:14:40.987" v="1293" actId="2696"/>
        <pc:sldMkLst>
          <pc:docMk/>
          <pc:sldMk cId="34289985" sldId="278"/>
        </pc:sldMkLst>
      </pc:sldChg>
      <pc:sldChg chg="del">
        <pc:chgData name="Lavigne, Jody (S&amp;L HHS)" userId="686adec4-4598-413c-a4c2-dd1849995925" providerId="ADAL" clId="{A6ACD480-EB11-4D62-B804-731B4D5719B2}" dt="2021-07-15T20:14:40.987" v="1293" actId="2696"/>
        <pc:sldMkLst>
          <pc:docMk/>
          <pc:sldMk cId="222024074" sldId="279"/>
        </pc:sldMkLst>
      </pc:sldChg>
      <pc:sldChg chg="del">
        <pc:chgData name="Lavigne, Jody (S&amp;L HHS)" userId="686adec4-4598-413c-a4c2-dd1849995925" providerId="ADAL" clId="{A6ACD480-EB11-4D62-B804-731B4D5719B2}" dt="2021-07-15T20:14:40.987" v="1293" actId="2696"/>
        <pc:sldMkLst>
          <pc:docMk/>
          <pc:sldMk cId="3197338013" sldId="280"/>
        </pc:sldMkLst>
      </pc:sldChg>
      <pc:sldChg chg="del">
        <pc:chgData name="Lavigne, Jody (S&amp;L HHS)" userId="686adec4-4598-413c-a4c2-dd1849995925" providerId="ADAL" clId="{A6ACD480-EB11-4D62-B804-731B4D5719B2}" dt="2021-07-15T20:14:40.987" v="1293" actId="2696"/>
        <pc:sldMkLst>
          <pc:docMk/>
          <pc:sldMk cId="1809302753" sldId="281"/>
        </pc:sldMkLst>
      </pc:sldChg>
      <pc:sldChg chg="del">
        <pc:chgData name="Lavigne, Jody (S&amp;L HHS)" userId="686adec4-4598-413c-a4c2-dd1849995925" providerId="ADAL" clId="{A6ACD480-EB11-4D62-B804-731B4D5719B2}" dt="2021-07-15T20:14:40.987" v="1293" actId="2696"/>
        <pc:sldMkLst>
          <pc:docMk/>
          <pc:sldMk cId="174871611" sldId="28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7/9/2023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7/9/2023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7/9/2023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7/9/2023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7/9/2023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7/9/2023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7/9/2023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7/9/2023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7/9/2023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7/9/2023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7/9/2023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7/9/2023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8000" dirty="0"/>
              <a:t>2023 Mechanics Training</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en-US" sz="2400" dirty="0">
                <a:solidFill>
                  <a:schemeClr val="tx1">
                    <a:lumMod val="85000"/>
                    <a:lumOff val="15000"/>
                  </a:schemeClr>
                </a:solidFill>
              </a:rPr>
              <a:t>Week 2 - </a:t>
            </a:r>
            <a:r>
              <a:rPr lang="en-US" sz="2400" dirty="0" err="1">
                <a:solidFill>
                  <a:schemeClr val="tx1">
                    <a:lumMod val="85000"/>
                    <a:lumOff val="15000"/>
                  </a:schemeClr>
                </a:solidFill>
              </a:rPr>
              <a:t>redzone</a:t>
            </a:r>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13D2-5E7D-43E8-808F-A520D105499C}"/>
              </a:ext>
            </a:extLst>
          </p:cNvPr>
          <p:cNvSpPr>
            <a:spLocks noGrp="1"/>
          </p:cNvSpPr>
          <p:nvPr>
            <p:ph type="title"/>
          </p:nvPr>
        </p:nvSpPr>
        <p:spPr/>
        <p:txBody>
          <a:bodyPr>
            <a:normAutofit/>
          </a:bodyPr>
          <a:lstStyle/>
          <a:p>
            <a:r>
              <a:rPr lang="en-US" sz="3600" dirty="0"/>
              <a:t>FORCE I (Definition)</a:t>
            </a:r>
          </a:p>
        </p:txBody>
      </p:sp>
      <p:sp>
        <p:nvSpPr>
          <p:cNvPr id="3" name="Content Placeholder 2">
            <a:extLst>
              <a:ext uri="{FF2B5EF4-FFF2-40B4-BE49-F238E27FC236}">
                <a16:creationId xmlns:a16="http://schemas.microsoft.com/office/drawing/2014/main" id="{53C12F2F-752C-4AE7-825D-F7778F923E28}"/>
              </a:ext>
            </a:extLst>
          </p:cNvPr>
          <p:cNvSpPr>
            <a:spLocks noGrp="1"/>
          </p:cNvSpPr>
          <p:nvPr>
            <p:ph idx="1"/>
          </p:nvPr>
        </p:nvSpPr>
        <p:spPr/>
        <p:txBody>
          <a:bodyPr>
            <a:normAutofit/>
          </a:bodyPr>
          <a:lstStyle/>
          <a:p>
            <a:pPr lvl="1">
              <a:buFont typeface="Arial" panose="020B0604020202020204" pitchFamily="34" charset="0"/>
              <a:buChar char="•"/>
            </a:pPr>
            <a:r>
              <a:rPr lang="en-US" sz="2600" dirty="0"/>
              <a:t>Force is the result of energy exerted by a player which provides movement of the ball.</a:t>
            </a:r>
          </a:p>
          <a:p>
            <a:pPr lvl="1">
              <a:buFont typeface="Arial" panose="020B0604020202020204" pitchFamily="34" charset="0"/>
              <a:buChar char="•"/>
            </a:pPr>
            <a:r>
              <a:rPr lang="en-US" sz="2600" dirty="0"/>
              <a:t>Initial force results from a carry, fumble, kick, pass or snap.</a:t>
            </a:r>
          </a:p>
          <a:p>
            <a:pPr lvl="1">
              <a:buFont typeface="Arial" panose="020B0604020202020204" pitchFamily="34" charset="0"/>
              <a:buChar char="•"/>
            </a:pPr>
            <a:r>
              <a:rPr lang="en-US" sz="2600" dirty="0"/>
              <a:t>A new force can only be applied after the initial force causes the ball to become grounded.</a:t>
            </a:r>
          </a:p>
          <a:p>
            <a:pPr lvl="1">
              <a:buFont typeface="Arial" panose="020B0604020202020204" pitchFamily="34" charset="0"/>
              <a:buChar char="•"/>
            </a:pPr>
            <a:r>
              <a:rPr lang="en-US" sz="2600" dirty="0"/>
              <a:t>Force is </a:t>
            </a:r>
            <a:r>
              <a:rPr lang="en-US" sz="2600" b="1" dirty="0"/>
              <a:t>NOT</a:t>
            </a:r>
            <a:r>
              <a:rPr lang="en-US" sz="2600" dirty="0"/>
              <a:t> a factor when a backward pass or fumble is declared dead in the end zone of the opponent of the player last in possession.</a:t>
            </a:r>
          </a:p>
          <a:p>
            <a:pPr lvl="1">
              <a:buFont typeface="Arial" panose="020B0604020202020204" pitchFamily="34" charset="0"/>
              <a:buChar char="•"/>
            </a:pPr>
            <a:r>
              <a:rPr lang="en-US" sz="2600" dirty="0"/>
              <a:t>Force is </a:t>
            </a:r>
            <a:r>
              <a:rPr lang="en-US" sz="2600" b="1" dirty="0"/>
              <a:t>NOT </a:t>
            </a:r>
            <a:r>
              <a:rPr lang="en-US" sz="2600" dirty="0"/>
              <a:t>a factor on kicks going into R’s Endzone.</a:t>
            </a:r>
          </a:p>
          <a:p>
            <a:pPr marL="201168" lvl="1" indent="0">
              <a:buNone/>
            </a:pPr>
            <a:endParaRPr lang="en-US" sz="2600" dirty="0"/>
          </a:p>
        </p:txBody>
      </p:sp>
    </p:spTree>
    <p:extLst>
      <p:ext uri="{BB962C8B-B14F-4D97-AF65-F5344CB8AC3E}">
        <p14:creationId xmlns:p14="http://schemas.microsoft.com/office/powerpoint/2010/main" val="3048081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13D2-5E7D-43E8-808F-A520D105499C}"/>
              </a:ext>
            </a:extLst>
          </p:cNvPr>
          <p:cNvSpPr>
            <a:spLocks noGrp="1"/>
          </p:cNvSpPr>
          <p:nvPr>
            <p:ph type="title"/>
          </p:nvPr>
        </p:nvSpPr>
        <p:spPr/>
        <p:txBody>
          <a:bodyPr>
            <a:normAutofit/>
          </a:bodyPr>
          <a:lstStyle/>
          <a:p>
            <a:r>
              <a:rPr lang="en-US" sz="3600" dirty="0"/>
              <a:t>FORCE II (Scrimmage Kicks)</a:t>
            </a:r>
          </a:p>
        </p:txBody>
      </p:sp>
      <p:sp>
        <p:nvSpPr>
          <p:cNvPr id="3" name="Content Placeholder 2">
            <a:extLst>
              <a:ext uri="{FF2B5EF4-FFF2-40B4-BE49-F238E27FC236}">
                <a16:creationId xmlns:a16="http://schemas.microsoft.com/office/drawing/2014/main" id="{53C12F2F-752C-4AE7-825D-F7778F923E28}"/>
              </a:ext>
            </a:extLst>
          </p:cNvPr>
          <p:cNvSpPr>
            <a:spLocks noGrp="1"/>
          </p:cNvSpPr>
          <p:nvPr>
            <p:ph idx="1"/>
          </p:nvPr>
        </p:nvSpPr>
        <p:spPr/>
        <p:txBody>
          <a:bodyPr>
            <a:normAutofit/>
          </a:bodyPr>
          <a:lstStyle/>
          <a:p>
            <a:pPr lvl="1">
              <a:buFont typeface="Arial" panose="020B0604020202020204" pitchFamily="34" charset="0"/>
              <a:buChar char="•"/>
            </a:pPr>
            <a:r>
              <a:rPr lang="en-US" sz="2600" dirty="0"/>
              <a:t>A blocked scrimmage kick does not constitute as a new force by Team R. Therefore, a blocked kick that drifts into K’s endzone is a safety if K does not advance the ball out of the endzone or touchdown if R recovers. K applied initial force.</a:t>
            </a:r>
          </a:p>
          <a:p>
            <a:pPr lvl="1">
              <a:buFont typeface="Arial" panose="020B0604020202020204" pitchFamily="34" charset="0"/>
              <a:buChar char="•"/>
            </a:pPr>
            <a:r>
              <a:rPr lang="en-US" sz="2600" dirty="0"/>
              <a:t>A blocked scrimmage kick that drifts into R’s endzone is a touchback when it breaks the plane of the goal line.</a:t>
            </a:r>
          </a:p>
        </p:txBody>
      </p:sp>
    </p:spTree>
    <p:extLst>
      <p:ext uri="{BB962C8B-B14F-4D97-AF65-F5344CB8AC3E}">
        <p14:creationId xmlns:p14="http://schemas.microsoft.com/office/powerpoint/2010/main" val="710590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13D2-5E7D-43E8-808F-A520D105499C}"/>
              </a:ext>
            </a:extLst>
          </p:cNvPr>
          <p:cNvSpPr>
            <a:spLocks noGrp="1"/>
          </p:cNvSpPr>
          <p:nvPr>
            <p:ph type="title"/>
          </p:nvPr>
        </p:nvSpPr>
        <p:spPr/>
        <p:txBody>
          <a:bodyPr>
            <a:normAutofit/>
          </a:bodyPr>
          <a:lstStyle/>
          <a:p>
            <a:r>
              <a:rPr lang="en-US" sz="3600" dirty="0"/>
              <a:t>FORCE III (Goal Lines/Loose Balls)</a:t>
            </a:r>
          </a:p>
        </p:txBody>
      </p:sp>
      <p:sp>
        <p:nvSpPr>
          <p:cNvPr id="3" name="Content Placeholder 2">
            <a:extLst>
              <a:ext uri="{FF2B5EF4-FFF2-40B4-BE49-F238E27FC236}">
                <a16:creationId xmlns:a16="http://schemas.microsoft.com/office/drawing/2014/main" id="{53C12F2F-752C-4AE7-825D-F7778F923E28}"/>
              </a:ext>
            </a:extLst>
          </p:cNvPr>
          <p:cNvSpPr>
            <a:spLocks noGrp="1"/>
          </p:cNvSpPr>
          <p:nvPr>
            <p:ph idx="1"/>
          </p:nvPr>
        </p:nvSpPr>
        <p:spPr/>
        <p:txBody>
          <a:bodyPr>
            <a:normAutofit/>
          </a:bodyPr>
          <a:lstStyle/>
          <a:p>
            <a:pPr lvl="1">
              <a:buFont typeface="Arial" panose="020B0604020202020204" pitchFamily="34" charset="0"/>
              <a:buChar char="•"/>
            </a:pPr>
            <a:r>
              <a:rPr lang="en-US" sz="2600" dirty="0"/>
              <a:t>If a loose ball last in possession by Team A (K) crosses B (R)’s goal line it is either a Touchdown (if recovered by A/K in the endzone) or a Touchback (if recovered by B/R in the endzone, crosses the endline/sidelines, or is declared dead unpossessed).</a:t>
            </a:r>
          </a:p>
          <a:p>
            <a:pPr lvl="1">
              <a:buFont typeface="Arial" panose="020B0604020202020204" pitchFamily="34" charset="0"/>
              <a:buChar char="•"/>
            </a:pPr>
            <a:r>
              <a:rPr lang="en-US" sz="2600" dirty="0"/>
              <a:t>If a loose ball last in possession by Team A (K) crosses A (K)’s goal line it is either a Safety (if not carried out of the endzone completely by A/K) or a Touchdown (if recovered by B/R in the endzone).</a:t>
            </a:r>
          </a:p>
        </p:txBody>
      </p:sp>
    </p:spTree>
    <p:extLst>
      <p:ext uri="{BB962C8B-B14F-4D97-AF65-F5344CB8AC3E}">
        <p14:creationId xmlns:p14="http://schemas.microsoft.com/office/powerpoint/2010/main" val="3131401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The purpose of Week 2 is to build upon our basic mechanics as we apply them in the </a:t>
            </a:r>
            <a:r>
              <a:rPr lang="en-US" sz="4800" i="1" dirty="0" err="1">
                <a:solidFill>
                  <a:srgbClr val="FFFFFF"/>
                </a:solidFill>
              </a:rPr>
              <a:t>redzone</a:t>
            </a:r>
            <a:r>
              <a:rPr lang="en-US" sz="4800" i="1" dirty="0">
                <a:solidFill>
                  <a:srgbClr val="FFFFFF"/>
                </a:solidFill>
              </a:rPr>
              <a:t>.</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endParaRPr lang="en-US" dirty="0">
              <a:solidFill>
                <a:srgbClr val="FFFFFF"/>
              </a:solidFill>
            </a:endParaRP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13D2-5E7D-43E8-808F-A520D105499C}"/>
              </a:ext>
            </a:extLst>
          </p:cNvPr>
          <p:cNvSpPr>
            <a:spLocks noGrp="1"/>
          </p:cNvSpPr>
          <p:nvPr>
            <p:ph type="title"/>
          </p:nvPr>
        </p:nvSpPr>
        <p:spPr/>
        <p:txBody>
          <a:bodyPr>
            <a:normAutofit/>
          </a:bodyPr>
          <a:lstStyle/>
          <a:p>
            <a:r>
              <a:rPr lang="en-US" sz="3600" dirty="0"/>
              <a:t>7 POINTS OF EMPHASIS</a:t>
            </a:r>
          </a:p>
        </p:txBody>
      </p:sp>
      <p:sp>
        <p:nvSpPr>
          <p:cNvPr id="3" name="Content Placeholder 2">
            <a:extLst>
              <a:ext uri="{FF2B5EF4-FFF2-40B4-BE49-F238E27FC236}">
                <a16:creationId xmlns:a16="http://schemas.microsoft.com/office/drawing/2014/main" id="{53C12F2F-752C-4AE7-825D-F7778F923E28}"/>
              </a:ext>
            </a:extLst>
          </p:cNvPr>
          <p:cNvSpPr>
            <a:spLocks noGrp="1"/>
          </p:cNvSpPr>
          <p:nvPr>
            <p:ph idx="1"/>
          </p:nvPr>
        </p:nvSpPr>
        <p:spPr/>
        <p:txBody>
          <a:bodyPr>
            <a:normAutofit lnSpcReduction="10000"/>
          </a:bodyPr>
          <a:lstStyle/>
          <a:p>
            <a:r>
              <a:rPr lang="en-US" sz="2800" dirty="0"/>
              <a:t>Below are 7 basic points of emphasis regarding the red zone:</a:t>
            </a:r>
          </a:p>
          <a:p>
            <a:pPr lvl="1">
              <a:buFont typeface="Arial" panose="020B0604020202020204" pitchFamily="34" charset="0"/>
              <a:buChar char="•"/>
            </a:pPr>
            <a:r>
              <a:rPr lang="en-US" sz="2600" dirty="0"/>
              <a:t>Side Line</a:t>
            </a:r>
          </a:p>
          <a:p>
            <a:pPr lvl="1">
              <a:buFont typeface="Arial" panose="020B0604020202020204" pitchFamily="34" charset="0"/>
              <a:buChar char="•"/>
            </a:pPr>
            <a:r>
              <a:rPr lang="en-US" sz="2600" dirty="0"/>
              <a:t>End Line</a:t>
            </a:r>
          </a:p>
          <a:p>
            <a:pPr lvl="1">
              <a:buFont typeface="Arial" panose="020B0604020202020204" pitchFamily="34" charset="0"/>
              <a:buChar char="•"/>
            </a:pPr>
            <a:r>
              <a:rPr lang="en-US" sz="2600" dirty="0"/>
              <a:t>Goal Line</a:t>
            </a:r>
          </a:p>
          <a:p>
            <a:pPr lvl="1">
              <a:buFont typeface="Arial" panose="020B0604020202020204" pitchFamily="34" charset="0"/>
              <a:buChar char="•"/>
            </a:pPr>
            <a:r>
              <a:rPr lang="en-US" sz="2600" dirty="0"/>
              <a:t>Pylons</a:t>
            </a:r>
          </a:p>
          <a:p>
            <a:pPr lvl="1">
              <a:buFont typeface="Arial" panose="020B0604020202020204" pitchFamily="34" charset="0"/>
              <a:buChar char="•"/>
            </a:pPr>
            <a:r>
              <a:rPr lang="en-US" sz="2600" dirty="0"/>
              <a:t>Goal Line Extended</a:t>
            </a:r>
          </a:p>
          <a:p>
            <a:pPr lvl="1">
              <a:buFont typeface="Arial" panose="020B0604020202020204" pitchFamily="34" charset="0"/>
              <a:buChar char="•"/>
            </a:pPr>
            <a:r>
              <a:rPr lang="en-US" sz="2600" dirty="0"/>
              <a:t>Momentum Exception </a:t>
            </a:r>
          </a:p>
          <a:p>
            <a:pPr lvl="1">
              <a:buFont typeface="Arial" panose="020B0604020202020204" pitchFamily="34" charset="0"/>
              <a:buChar char="•"/>
            </a:pPr>
            <a:r>
              <a:rPr lang="en-US" sz="2600" dirty="0"/>
              <a:t>Force</a:t>
            </a:r>
          </a:p>
        </p:txBody>
      </p:sp>
    </p:spTree>
    <p:extLst>
      <p:ext uri="{BB962C8B-B14F-4D97-AF65-F5344CB8AC3E}">
        <p14:creationId xmlns:p14="http://schemas.microsoft.com/office/powerpoint/2010/main" val="237876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13D2-5E7D-43E8-808F-A520D105499C}"/>
              </a:ext>
            </a:extLst>
          </p:cNvPr>
          <p:cNvSpPr>
            <a:spLocks noGrp="1"/>
          </p:cNvSpPr>
          <p:nvPr>
            <p:ph type="title"/>
          </p:nvPr>
        </p:nvSpPr>
        <p:spPr/>
        <p:txBody>
          <a:bodyPr>
            <a:normAutofit/>
          </a:bodyPr>
          <a:lstStyle/>
          <a:p>
            <a:r>
              <a:rPr lang="en-US" sz="3600" dirty="0"/>
              <a:t>SIDE LINE</a:t>
            </a:r>
          </a:p>
        </p:txBody>
      </p:sp>
      <p:sp>
        <p:nvSpPr>
          <p:cNvPr id="3" name="Content Placeholder 2">
            <a:extLst>
              <a:ext uri="{FF2B5EF4-FFF2-40B4-BE49-F238E27FC236}">
                <a16:creationId xmlns:a16="http://schemas.microsoft.com/office/drawing/2014/main" id="{53C12F2F-752C-4AE7-825D-F7778F923E28}"/>
              </a:ext>
            </a:extLst>
          </p:cNvPr>
          <p:cNvSpPr>
            <a:spLocks noGrp="1"/>
          </p:cNvSpPr>
          <p:nvPr>
            <p:ph idx="1"/>
          </p:nvPr>
        </p:nvSpPr>
        <p:spPr/>
        <p:txBody>
          <a:bodyPr>
            <a:normAutofit fontScale="85000" lnSpcReduction="10000"/>
          </a:bodyPr>
          <a:lstStyle/>
          <a:p>
            <a:r>
              <a:rPr lang="en-US" sz="2800" dirty="0"/>
              <a:t>The sideline is the line that runs the length of the field and separates the playing field from the area out of bounds.</a:t>
            </a:r>
          </a:p>
          <a:p>
            <a:r>
              <a:rPr lang="en-US" sz="2800" u="sng" dirty="0"/>
              <a:t>Things to remember</a:t>
            </a:r>
          </a:p>
          <a:p>
            <a:pPr lvl="1">
              <a:buFont typeface="Arial" panose="020B0604020202020204" pitchFamily="34" charset="0"/>
              <a:buChar char="•"/>
            </a:pPr>
            <a:r>
              <a:rPr lang="en-US" sz="2600" dirty="0"/>
              <a:t>If anyone in possession of the ball makes contact with the sideline, the play is dead and the spot is marked at the foremost point of the ball.</a:t>
            </a:r>
          </a:p>
          <a:p>
            <a:pPr lvl="1">
              <a:buFont typeface="Arial" panose="020B0604020202020204" pitchFamily="34" charset="0"/>
              <a:buChar char="•"/>
            </a:pPr>
            <a:r>
              <a:rPr lang="en-US" sz="2600" dirty="0"/>
              <a:t>If a loose ball makes contact with the sideline or any entity that is in contact with the sideline, the play is dead and the spot is marked at the foremost point of the ball. (the ball remains in possession of the team who had it last)</a:t>
            </a:r>
          </a:p>
          <a:p>
            <a:pPr lvl="1">
              <a:buFont typeface="Arial" panose="020B0604020202020204" pitchFamily="34" charset="0"/>
              <a:buChar char="•"/>
            </a:pPr>
            <a:r>
              <a:rPr lang="en-US" sz="2600" dirty="0"/>
              <a:t>The sidelines behind the </a:t>
            </a:r>
            <a:r>
              <a:rPr lang="en-US" sz="2600" dirty="0" err="1"/>
              <a:t>goallines</a:t>
            </a:r>
            <a:r>
              <a:rPr lang="en-US" sz="2600" dirty="0"/>
              <a:t> are treated similar to the </a:t>
            </a:r>
            <a:r>
              <a:rPr lang="en-US" sz="2600" dirty="0" err="1"/>
              <a:t>endlines</a:t>
            </a:r>
            <a:r>
              <a:rPr lang="en-US" sz="2600" dirty="0"/>
              <a:t>. (see next slide)</a:t>
            </a:r>
          </a:p>
          <a:p>
            <a:pPr marL="201168" lvl="1" indent="0">
              <a:buNone/>
            </a:pPr>
            <a:endParaRPr lang="en-US" sz="2600" dirty="0"/>
          </a:p>
        </p:txBody>
      </p:sp>
    </p:spTree>
    <p:extLst>
      <p:ext uri="{BB962C8B-B14F-4D97-AF65-F5344CB8AC3E}">
        <p14:creationId xmlns:p14="http://schemas.microsoft.com/office/powerpoint/2010/main" val="1063101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13D2-5E7D-43E8-808F-A520D105499C}"/>
              </a:ext>
            </a:extLst>
          </p:cNvPr>
          <p:cNvSpPr>
            <a:spLocks noGrp="1"/>
          </p:cNvSpPr>
          <p:nvPr>
            <p:ph type="title"/>
          </p:nvPr>
        </p:nvSpPr>
        <p:spPr/>
        <p:txBody>
          <a:bodyPr>
            <a:normAutofit/>
          </a:bodyPr>
          <a:lstStyle/>
          <a:p>
            <a:r>
              <a:rPr lang="en-US" sz="3600" dirty="0"/>
              <a:t>END LINE</a:t>
            </a:r>
          </a:p>
        </p:txBody>
      </p:sp>
      <p:sp>
        <p:nvSpPr>
          <p:cNvPr id="3" name="Content Placeholder 2">
            <a:extLst>
              <a:ext uri="{FF2B5EF4-FFF2-40B4-BE49-F238E27FC236}">
                <a16:creationId xmlns:a16="http://schemas.microsoft.com/office/drawing/2014/main" id="{53C12F2F-752C-4AE7-825D-F7778F923E28}"/>
              </a:ext>
            </a:extLst>
          </p:cNvPr>
          <p:cNvSpPr>
            <a:spLocks noGrp="1"/>
          </p:cNvSpPr>
          <p:nvPr>
            <p:ph idx="1"/>
          </p:nvPr>
        </p:nvSpPr>
        <p:spPr/>
        <p:txBody>
          <a:bodyPr>
            <a:normAutofit fontScale="92500" lnSpcReduction="10000"/>
          </a:bodyPr>
          <a:lstStyle/>
          <a:p>
            <a:r>
              <a:rPr lang="en-US" sz="2800" dirty="0"/>
              <a:t>The </a:t>
            </a:r>
            <a:r>
              <a:rPr lang="en-US" sz="2800" dirty="0" err="1"/>
              <a:t>endline</a:t>
            </a:r>
            <a:r>
              <a:rPr lang="en-US" sz="2800" dirty="0"/>
              <a:t> is the line that runs the width of the field 10 yards in advance (or behind) each goal line and separates the endzone from the area out of bounds.</a:t>
            </a:r>
          </a:p>
          <a:p>
            <a:r>
              <a:rPr lang="en-US" sz="2800" u="sng" dirty="0"/>
              <a:t>Things to remember</a:t>
            </a:r>
          </a:p>
          <a:p>
            <a:pPr lvl="1">
              <a:buFont typeface="Arial" panose="020B0604020202020204" pitchFamily="34" charset="0"/>
              <a:buChar char="•"/>
            </a:pPr>
            <a:r>
              <a:rPr lang="en-US" sz="2600" dirty="0"/>
              <a:t>Catch rules involving the </a:t>
            </a:r>
            <a:r>
              <a:rPr lang="en-US" sz="2600" dirty="0" err="1"/>
              <a:t>endline</a:t>
            </a:r>
            <a:r>
              <a:rPr lang="en-US" sz="2600" dirty="0"/>
              <a:t> are similar to the catch rules involving the sideline.</a:t>
            </a:r>
          </a:p>
          <a:p>
            <a:pPr lvl="1">
              <a:buFont typeface="Arial" panose="020B0604020202020204" pitchFamily="34" charset="0"/>
              <a:buChar char="•"/>
            </a:pPr>
            <a:r>
              <a:rPr lang="en-US" sz="2600" dirty="0"/>
              <a:t>If a loose ball makes contact with the </a:t>
            </a:r>
            <a:r>
              <a:rPr lang="en-US" sz="2600" dirty="0" err="1"/>
              <a:t>endline</a:t>
            </a:r>
            <a:r>
              <a:rPr lang="en-US" sz="2600" dirty="0"/>
              <a:t> or any entity that is in contact with the </a:t>
            </a:r>
            <a:r>
              <a:rPr lang="en-US" sz="2600" dirty="0" err="1"/>
              <a:t>endline</a:t>
            </a:r>
            <a:r>
              <a:rPr lang="en-US" sz="2600" dirty="0"/>
              <a:t>, the play is dead as it is considered either a TOUCHBACK or SAFETY. (will be discussed when FORCE is introduced)</a:t>
            </a:r>
          </a:p>
        </p:txBody>
      </p:sp>
    </p:spTree>
    <p:extLst>
      <p:ext uri="{BB962C8B-B14F-4D97-AF65-F5344CB8AC3E}">
        <p14:creationId xmlns:p14="http://schemas.microsoft.com/office/powerpoint/2010/main" val="557209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13D2-5E7D-43E8-808F-A520D105499C}"/>
              </a:ext>
            </a:extLst>
          </p:cNvPr>
          <p:cNvSpPr>
            <a:spLocks noGrp="1"/>
          </p:cNvSpPr>
          <p:nvPr>
            <p:ph type="title"/>
          </p:nvPr>
        </p:nvSpPr>
        <p:spPr/>
        <p:txBody>
          <a:bodyPr>
            <a:normAutofit/>
          </a:bodyPr>
          <a:lstStyle/>
          <a:p>
            <a:r>
              <a:rPr lang="en-US" sz="3600" dirty="0"/>
              <a:t>GOAL LINE</a:t>
            </a:r>
          </a:p>
        </p:txBody>
      </p:sp>
      <p:sp>
        <p:nvSpPr>
          <p:cNvPr id="3" name="Content Placeholder 2">
            <a:extLst>
              <a:ext uri="{FF2B5EF4-FFF2-40B4-BE49-F238E27FC236}">
                <a16:creationId xmlns:a16="http://schemas.microsoft.com/office/drawing/2014/main" id="{53C12F2F-752C-4AE7-825D-F7778F923E28}"/>
              </a:ext>
            </a:extLst>
          </p:cNvPr>
          <p:cNvSpPr>
            <a:spLocks noGrp="1"/>
          </p:cNvSpPr>
          <p:nvPr>
            <p:ph idx="1"/>
          </p:nvPr>
        </p:nvSpPr>
        <p:spPr/>
        <p:txBody>
          <a:bodyPr>
            <a:normAutofit fontScale="85000" lnSpcReduction="20000"/>
          </a:bodyPr>
          <a:lstStyle/>
          <a:p>
            <a:r>
              <a:rPr lang="en-US" sz="2800" dirty="0"/>
              <a:t>The Goal line is the line that spans the width of the field of play (between the sidelines). </a:t>
            </a:r>
          </a:p>
          <a:p>
            <a:r>
              <a:rPr lang="en-US" sz="2800" u="sng" dirty="0"/>
              <a:t>Things to remember</a:t>
            </a:r>
          </a:p>
          <a:p>
            <a:pPr lvl="1">
              <a:buFont typeface="Arial" panose="020B0604020202020204" pitchFamily="34" charset="0"/>
              <a:buChar char="•"/>
            </a:pPr>
            <a:r>
              <a:rPr lang="en-US" sz="2600" dirty="0"/>
              <a:t>When a ball in player possession crosses the plane of their opponent’s goal line, play is dead and it is a TOUCHDOWN.</a:t>
            </a:r>
          </a:p>
          <a:p>
            <a:pPr lvl="1">
              <a:buFont typeface="Arial" panose="020B0604020202020204" pitchFamily="34" charset="0"/>
              <a:buChar char="•"/>
            </a:pPr>
            <a:r>
              <a:rPr lang="en-US" sz="2600" dirty="0"/>
              <a:t>If a player in possession of the ball carries it across their OWN team’s goal line and the play subsequently becomes dead before it is brough out completely, it is a SAFETY. </a:t>
            </a:r>
          </a:p>
          <a:p>
            <a:pPr marL="201168" lvl="1" indent="0">
              <a:buNone/>
            </a:pPr>
            <a:endParaRPr lang="en-US" sz="2600" dirty="0"/>
          </a:p>
          <a:p>
            <a:pPr marL="201168" lvl="1" indent="0">
              <a:buNone/>
            </a:pPr>
            <a:r>
              <a:rPr lang="en-US" sz="2600" b="1" dirty="0"/>
              <a:t>*Please note other </a:t>
            </a:r>
            <a:r>
              <a:rPr lang="en-US" sz="2600" b="1" dirty="0" err="1"/>
              <a:t>goalline</a:t>
            </a:r>
            <a:r>
              <a:rPr lang="en-US" sz="2600" b="1" dirty="0"/>
              <a:t> situations (including loose balls) were purposely omitted because these items will be discussed when FORCE is covered)</a:t>
            </a:r>
          </a:p>
        </p:txBody>
      </p:sp>
    </p:spTree>
    <p:extLst>
      <p:ext uri="{BB962C8B-B14F-4D97-AF65-F5344CB8AC3E}">
        <p14:creationId xmlns:p14="http://schemas.microsoft.com/office/powerpoint/2010/main" val="853509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13D2-5E7D-43E8-808F-A520D105499C}"/>
              </a:ext>
            </a:extLst>
          </p:cNvPr>
          <p:cNvSpPr>
            <a:spLocks noGrp="1"/>
          </p:cNvSpPr>
          <p:nvPr>
            <p:ph type="title"/>
          </p:nvPr>
        </p:nvSpPr>
        <p:spPr/>
        <p:txBody>
          <a:bodyPr>
            <a:normAutofit/>
          </a:bodyPr>
          <a:lstStyle/>
          <a:p>
            <a:r>
              <a:rPr lang="en-US" sz="3600" dirty="0"/>
              <a:t>PYLONS</a:t>
            </a:r>
          </a:p>
        </p:txBody>
      </p:sp>
      <p:sp>
        <p:nvSpPr>
          <p:cNvPr id="3" name="Content Placeholder 2">
            <a:extLst>
              <a:ext uri="{FF2B5EF4-FFF2-40B4-BE49-F238E27FC236}">
                <a16:creationId xmlns:a16="http://schemas.microsoft.com/office/drawing/2014/main" id="{53C12F2F-752C-4AE7-825D-F7778F923E28}"/>
              </a:ext>
            </a:extLst>
          </p:cNvPr>
          <p:cNvSpPr>
            <a:spLocks noGrp="1"/>
          </p:cNvSpPr>
          <p:nvPr>
            <p:ph idx="1"/>
          </p:nvPr>
        </p:nvSpPr>
        <p:spPr/>
        <p:txBody>
          <a:bodyPr>
            <a:normAutofit fontScale="92500"/>
          </a:bodyPr>
          <a:lstStyle/>
          <a:p>
            <a:r>
              <a:rPr lang="en-US" sz="2800" dirty="0"/>
              <a:t>The pylons are entities that mark the intersection of major lines on the football field.</a:t>
            </a:r>
          </a:p>
          <a:p>
            <a:r>
              <a:rPr lang="en-US" sz="2800" u="sng" dirty="0"/>
              <a:t>Things to remember</a:t>
            </a:r>
          </a:p>
          <a:p>
            <a:pPr lvl="1">
              <a:buFont typeface="Arial" panose="020B0604020202020204" pitchFamily="34" charset="0"/>
              <a:buChar char="•"/>
            </a:pPr>
            <a:r>
              <a:rPr lang="en-US" sz="2600" dirty="0"/>
              <a:t>The pylons on the </a:t>
            </a:r>
            <a:r>
              <a:rPr lang="en-US" sz="2600" dirty="0" err="1"/>
              <a:t>goalline</a:t>
            </a:r>
            <a:r>
              <a:rPr lang="en-US" sz="2600" dirty="0"/>
              <a:t> denote the intersections of the nearest points of the </a:t>
            </a:r>
            <a:r>
              <a:rPr lang="en-US" sz="2600" dirty="0" err="1"/>
              <a:t>goalline</a:t>
            </a:r>
            <a:r>
              <a:rPr lang="en-US" sz="2600" dirty="0"/>
              <a:t> with the nearest points of the sideline Out Of Bounds.</a:t>
            </a:r>
          </a:p>
          <a:p>
            <a:pPr lvl="1">
              <a:buFont typeface="Arial" panose="020B0604020202020204" pitchFamily="34" charset="0"/>
              <a:buChar char="•"/>
            </a:pPr>
            <a:r>
              <a:rPr lang="en-US" sz="2600" dirty="0"/>
              <a:t>The pylons on the </a:t>
            </a:r>
            <a:r>
              <a:rPr lang="en-US" sz="2600" dirty="0" err="1"/>
              <a:t>endline</a:t>
            </a:r>
            <a:r>
              <a:rPr lang="en-US" sz="2600" dirty="0"/>
              <a:t> denote the intersections of the nearest points of the </a:t>
            </a:r>
            <a:r>
              <a:rPr lang="en-US" sz="2600" dirty="0" err="1"/>
              <a:t>endline</a:t>
            </a:r>
            <a:r>
              <a:rPr lang="en-US" sz="2600" dirty="0"/>
              <a:t> with the nearest points of the sideline Out Of Bounds.</a:t>
            </a:r>
          </a:p>
        </p:txBody>
      </p:sp>
    </p:spTree>
    <p:extLst>
      <p:ext uri="{BB962C8B-B14F-4D97-AF65-F5344CB8AC3E}">
        <p14:creationId xmlns:p14="http://schemas.microsoft.com/office/powerpoint/2010/main" val="1387546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13D2-5E7D-43E8-808F-A520D105499C}"/>
              </a:ext>
            </a:extLst>
          </p:cNvPr>
          <p:cNvSpPr>
            <a:spLocks noGrp="1"/>
          </p:cNvSpPr>
          <p:nvPr>
            <p:ph type="title"/>
          </p:nvPr>
        </p:nvSpPr>
        <p:spPr/>
        <p:txBody>
          <a:bodyPr>
            <a:normAutofit/>
          </a:bodyPr>
          <a:lstStyle/>
          <a:p>
            <a:r>
              <a:rPr lang="en-US" sz="3600" dirty="0"/>
              <a:t>GOAL LINE EXTENDED PHILOSOPHY</a:t>
            </a:r>
          </a:p>
        </p:txBody>
      </p:sp>
      <p:sp>
        <p:nvSpPr>
          <p:cNvPr id="3" name="Content Placeholder 2">
            <a:extLst>
              <a:ext uri="{FF2B5EF4-FFF2-40B4-BE49-F238E27FC236}">
                <a16:creationId xmlns:a16="http://schemas.microsoft.com/office/drawing/2014/main" id="{53C12F2F-752C-4AE7-825D-F7778F923E28}"/>
              </a:ext>
            </a:extLst>
          </p:cNvPr>
          <p:cNvSpPr>
            <a:spLocks noGrp="1"/>
          </p:cNvSpPr>
          <p:nvPr>
            <p:ph idx="1"/>
          </p:nvPr>
        </p:nvSpPr>
        <p:spPr/>
        <p:txBody>
          <a:bodyPr>
            <a:normAutofit lnSpcReduction="10000"/>
          </a:bodyPr>
          <a:lstStyle/>
          <a:p>
            <a:pPr marL="201168" lvl="1" indent="0">
              <a:buNone/>
            </a:pPr>
            <a:r>
              <a:rPr lang="en-US" sz="2600" dirty="0"/>
              <a:t>Even though the goal line is denoted by the markings on the field as the horizontal line between the sidelines, please note that the plane of the goal line extends beyond under the following circumstance:</a:t>
            </a:r>
          </a:p>
          <a:p>
            <a:pPr lvl="1">
              <a:buFont typeface="Arial" panose="020B0604020202020204" pitchFamily="34" charset="0"/>
              <a:buChar char="•"/>
            </a:pPr>
            <a:r>
              <a:rPr lang="en-US" sz="2600" dirty="0"/>
              <a:t>If a player in possession of the ball is in contact with the ground in the field of play as they approach the goal line, the plane is extended beyond the pylon to infinity.</a:t>
            </a:r>
          </a:p>
          <a:p>
            <a:pPr marL="201168" lvl="1" indent="0">
              <a:buNone/>
            </a:pPr>
            <a:r>
              <a:rPr lang="en-US" sz="2600" dirty="0"/>
              <a:t>However, if the player in possession of the ball is airborne as they approach the goal line, the plane of the goal line is not extended past the normal boundaries.</a:t>
            </a:r>
          </a:p>
        </p:txBody>
      </p:sp>
    </p:spTree>
    <p:extLst>
      <p:ext uri="{BB962C8B-B14F-4D97-AF65-F5344CB8AC3E}">
        <p14:creationId xmlns:p14="http://schemas.microsoft.com/office/powerpoint/2010/main" val="3378526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13D2-5E7D-43E8-808F-A520D105499C}"/>
              </a:ext>
            </a:extLst>
          </p:cNvPr>
          <p:cNvSpPr>
            <a:spLocks noGrp="1"/>
          </p:cNvSpPr>
          <p:nvPr>
            <p:ph type="title"/>
          </p:nvPr>
        </p:nvSpPr>
        <p:spPr/>
        <p:txBody>
          <a:bodyPr>
            <a:normAutofit/>
          </a:bodyPr>
          <a:lstStyle/>
          <a:p>
            <a:r>
              <a:rPr lang="en-US" sz="3600" dirty="0"/>
              <a:t>MOMENTUM EXCEPTION</a:t>
            </a:r>
          </a:p>
        </p:txBody>
      </p:sp>
      <p:sp>
        <p:nvSpPr>
          <p:cNvPr id="3" name="Content Placeholder 2">
            <a:extLst>
              <a:ext uri="{FF2B5EF4-FFF2-40B4-BE49-F238E27FC236}">
                <a16:creationId xmlns:a16="http://schemas.microsoft.com/office/drawing/2014/main" id="{53C12F2F-752C-4AE7-825D-F7778F923E28}"/>
              </a:ext>
            </a:extLst>
          </p:cNvPr>
          <p:cNvSpPr>
            <a:spLocks noGrp="1"/>
          </p:cNvSpPr>
          <p:nvPr>
            <p:ph idx="1"/>
          </p:nvPr>
        </p:nvSpPr>
        <p:spPr/>
        <p:txBody>
          <a:bodyPr>
            <a:normAutofit/>
          </a:bodyPr>
          <a:lstStyle/>
          <a:p>
            <a:pPr marL="201168" lvl="1" indent="0">
              <a:buNone/>
            </a:pPr>
            <a:r>
              <a:rPr lang="en-US" sz="2600" dirty="0"/>
              <a:t>Momentum is referred to when a player under the following conditions’ original momentum carries them into the endzone where the ball becomes dead in their possession or goes out of bounds:</a:t>
            </a:r>
          </a:p>
          <a:p>
            <a:pPr lvl="1">
              <a:buFont typeface="Arial" panose="020B0604020202020204" pitchFamily="34" charset="0"/>
              <a:buChar char="•"/>
            </a:pPr>
            <a:r>
              <a:rPr lang="en-US" sz="2600" dirty="0"/>
              <a:t>A defensive player intercepts an opponent’s pass or recovers an opponent’s fumble inside their 5-yard line</a:t>
            </a:r>
          </a:p>
          <a:p>
            <a:pPr lvl="1">
              <a:buFont typeface="Arial" panose="020B0604020202020204" pitchFamily="34" charset="0"/>
              <a:buChar char="•"/>
            </a:pPr>
            <a:r>
              <a:rPr lang="en-US" sz="2600" dirty="0"/>
              <a:t>A receiving player catches or recovers a free/scrimmage kick inside their 5-yard line</a:t>
            </a:r>
          </a:p>
        </p:txBody>
      </p:sp>
    </p:spTree>
    <p:extLst>
      <p:ext uri="{BB962C8B-B14F-4D97-AF65-F5344CB8AC3E}">
        <p14:creationId xmlns:p14="http://schemas.microsoft.com/office/powerpoint/2010/main" val="917516016"/>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{DDB6D9FE-F354-4697-8ED1-C3A658AE96B0}tf56160789_win32</Template>
  <TotalTime>798</TotalTime>
  <Words>935</Words>
  <Application>Microsoft Office PowerPoint</Application>
  <PresentationFormat>Widescreen</PresentationFormat>
  <Paragraphs>55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Bookman Old Style</vt:lpstr>
      <vt:lpstr>Calibri</vt:lpstr>
      <vt:lpstr>Franklin Gothic Book</vt:lpstr>
      <vt:lpstr>1_RetrospectVTI</vt:lpstr>
      <vt:lpstr>2023 Mechanics Training</vt:lpstr>
      <vt:lpstr>The purpose of Week 2 is to build upon our basic mechanics as we apply them in the redzone.</vt:lpstr>
      <vt:lpstr>7 POINTS OF EMPHASIS</vt:lpstr>
      <vt:lpstr>SIDE LINE</vt:lpstr>
      <vt:lpstr>END LINE</vt:lpstr>
      <vt:lpstr>GOAL LINE</vt:lpstr>
      <vt:lpstr>PYLONS</vt:lpstr>
      <vt:lpstr>GOAL LINE EXTENDED PHILOSOPHY</vt:lpstr>
      <vt:lpstr>MOMENTUM EXCEPTION</vt:lpstr>
      <vt:lpstr>FORCE I (Definition)</vt:lpstr>
      <vt:lpstr>FORCE II (Scrimmage Kicks)</vt:lpstr>
      <vt:lpstr>FORCE III (Goal Lines/Loose Balls)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BRAFOA Rules Training</dc:title>
  <dc:creator>Lavigne, Jody (S&amp;L HHS)</dc:creator>
  <cp:lastModifiedBy>Lavigne, Jody</cp:lastModifiedBy>
  <cp:revision>9</cp:revision>
  <dcterms:created xsi:type="dcterms:W3CDTF">2021-05-17T13:47:31Z</dcterms:created>
  <dcterms:modified xsi:type="dcterms:W3CDTF">2023-07-09T21:20:37Z</dcterms:modified>
</cp:coreProperties>
</file>