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81" r:id="rId5"/>
    <p:sldId id="271" r:id="rId6"/>
    <p:sldId id="282" r:id="rId7"/>
    <p:sldId id="283" r:id="rId8"/>
    <p:sldId id="284" r:id="rId9"/>
    <p:sldId id="289" r:id="rId10"/>
    <p:sldId id="290" r:id="rId11"/>
    <p:sldId id="291" r:id="rId12"/>
    <p:sldId id="285" r:id="rId13"/>
    <p:sldId id="286" r:id="rId14"/>
    <p:sldId id="287" r:id="rId15"/>
    <p:sldId id="28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CBFDE-9C79-4E42-9B92-CFF02DADC30E}" v="9" dt="2021-07-31T03:33:2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2023 Mechanics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Week 4 – PENALTIES PART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(SCRIMMAGE DOWN RELATED FOULS)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PASS INTERFERENCE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Defensive Pass Interference is the act of interfering with a potential receiver’s opportunity to move toward and attempt a catch on a legal forward pass that is in flight. The 5 types of DPI include: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Hook and Turn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Arm Bar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Playing Through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Cut Off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Early Contact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29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PASS INTERFERENCE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Offensive Pass Interference is the act of interfering with a defensive player’s opportunity to move toward and attempt a catch on a legal forward pass that is in flight </a:t>
            </a:r>
            <a:r>
              <a:rPr lang="en-US" sz="2400" b="1" u="sng" dirty="0"/>
              <a:t>beyond</a:t>
            </a:r>
            <a:r>
              <a:rPr lang="en-US" sz="2400" dirty="0"/>
              <a:t> the neutral zone. This includes: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Picking Defensive Players (Rub Route Combinations)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Blocking Downfield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Pushing Off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Any illegal means of creating separation while the ball is in flight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894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PENALTIES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Safety Penalties are associated with maintaining the safety of players on the field.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Safety Penalties are centered around equipment and the proper use of player equipment (specifically the helmet)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Safety Penalties also are associated with contact above or below the proper target region (the midsection from shoulder pads to waist)</a:t>
            </a:r>
          </a:p>
        </p:txBody>
      </p:sp>
    </p:spTree>
    <p:extLst>
      <p:ext uri="{BB962C8B-B14F-4D97-AF65-F5344CB8AC3E}">
        <p14:creationId xmlns:p14="http://schemas.microsoft.com/office/powerpoint/2010/main" val="216957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PENALTIES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MOST</a:t>
            </a:r>
            <a:r>
              <a:rPr lang="en-US" sz="2400" dirty="0"/>
              <a:t> Safety Penalties are 15-yards (except for minor violations like accidental contact with the face mask or missing/illegal equipment)</a:t>
            </a:r>
          </a:p>
          <a:p>
            <a:r>
              <a:rPr lang="en-US" sz="2400" dirty="0"/>
              <a:t>This includes but is not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Illegal Block Below The Waist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Illegal Blindside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Clipping/Tripping/Chop Block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Targeting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Horse Collar Tackle</a:t>
            </a:r>
          </a:p>
        </p:txBody>
      </p:sp>
    </p:spTree>
    <p:extLst>
      <p:ext uri="{BB962C8B-B14F-4D97-AF65-F5344CB8AC3E}">
        <p14:creationId xmlns:p14="http://schemas.microsoft.com/office/powerpoint/2010/main" val="161750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PERSONAL FOUL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Personal Fouls are fouls which involve illegal </a:t>
            </a:r>
            <a:r>
              <a:rPr lang="en-US" sz="2800" b="1" u="sng" dirty="0"/>
              <a:t>contact</a:t>
            </a:r>
            <a:r>
              <a:rPr lang="en-US" sz="2800" dirty="0"/>
              <a:t> that is deemed as an unnecessary form of roughness and have nothing to do with the spirit of the game.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PERSONAL FOULS ARE 15 YARDS AND IF DEEMED FLAGRANT CAN WARRANT EJECTION.</a:t>
            </a:r>
          </a:p>
        </p:txBody>
      </p:sp>
    </p:spTree>
    <p:extLst>
      <p:ext uri="{BB962C8B-B14F-4D97-AF65-F5344CB8AC3E}">
        <p14:creationId xmlns:p14="http://schemas.microsoft.com/office/powerpoint/2010/main" val="364361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UNSPORTSMANLIKE FOUL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Unsportsmanlike Fouls are </a:t>
            </a:r>
            <a:r>
              <a:rPr lang="en-US" sz="2800" b="1" u="sng" dirty="0"/>
              <a:t>non-contact</a:t>
            </a:r>
            <a:r>
              <a:rPr lang="en-US" sz="2800" b="1" dirty="0"/>
              <a:t> </a:t>
            </a:r>
            <a:r>
              <a:rPr lang="en-US" sz="2800" dirty="0"/>
              <a:t>penalties that are a form of misconduct.</a:t>
            </a:r>
          </a:p>
          <a:p>
            <a:pPr marL="0" indent="0">
              <a:buNone/>
            </a:pPr>
            <a:r>
              <a:rPr lang="en-US" sz="2800" dirty="0"/>
              <a:t>ALL UNSPORTSMANLIKE PENALTIES ARE 15 YARDS WITH 2 UNSPORTSMANLIKE PENALTIES CAUSING AUTOMATIC DISQUALIFICATION. </a:t>
            </a:r>
          </a:p>
          <a:p>
            <a:pPr marL="0" indent="0">
              <a:buNone/>
            </a:pPr>
            <a:r>
              <a:rPr lang="en-US" sz="2800" dirty="0"/>
              <a:t>Examples of Unsportsmanlike Penalties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Taunting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Obscene Gestures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Excessive Celebrating</a:t>
            </a:r>
          </a:p>
        </p:txBody>
      </p:sp>
    </p:spTree>
    <p:extLst>
      <p:ext uri="{BB962C8B-B14F-4D97-AF65-F5344CB8AC3E}">
        <p14:creationId xmlns:p14="http://schemas.microsoft.com/office/powerpoint/2010/main" val="280782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No foul causes a live play to become dead.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See the entire action before calling a penalty.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Make sure that there is a clear advantage gained by the team committing the penalty.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Remember to have the number for the player committing the penalty.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Don’t pass on Safety Penalties or Unsportsmanlike Penalties.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Late Penalties are fine, Ghost Penalties are not.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Keep officiating the play.</a:t>
            </a:r>
          </a:p>
        </p:txBody>
      </p:sp>
    </p:spTree>
    <p:extLst>
      <p:ext uri="{BB962C8B-B14F-4D97-AF65-F5344CB8AC3E}">
        <p14:creationId xmlns:p14="http://schemas.microsoft.com/office/powerpoint/2010/main" val="141541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The purpose of Week 4 is to identify fouls that occur during the scrimmage down.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POINT OF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main point of emphasis regarding penalties occurring during the scrimmage down is to make sure we identify the proper infraction by being in position and seeing the ENTIRE play.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237876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 PENALTY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better understand these penalties, let’s break them down into 5 categories: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Procedural</a:t>
            </a:r>
            <a:endParaRPr lang="en-US" sz="26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Restriction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Personal Fouls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Unsportsmanlike Penalties</a:t>
            </a:r>
          </a:p>
        </p:txBody>
      </p:sp>
    </p:spTree>
    <p:extLst>
      <p:ext uri="{BB962C8B-B14F-4D97-AF65-F5344CB8AC3E}">
        <p14:creationId xmlns:p14="http://schemas.microsoft.com/office/powerpoint/2010/main" val="7194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PROCEDURAL PENALTIES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plays are designed to do something (run/pass/kick).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Procedural penalties are associated with the execution of a play.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Improper execution can lead to an advantage by one team.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Procedural penalties are enforced to help maintain consistency and uniformity from play to play.</a:t>
            </a:r>
          </a:p>
        </p:txBody>
      </p:sp>
    </p:spTree>
    <p:extLst>
      <p:ext uri="{BB962C8B-B14F-4D97-AF65-F5344CB8AC3E}">
        <p14:creationId xmlns:p14="http://schemas.microsoft.com/office/powerpoint/2010/main" val="10631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PROCEDURAL PENALTIES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MOST</a:t>
            </a:r>
            <a:r>
              <a:rPr lang="en-US" sz="2800" dirty="0"/>
              <a:t> Procedural Penalties are 5-yards</a:t>
            </a:r>
          </a:p>
          <a:p>
            <a:r>
              <a:rPr lang="en-US" sz="2800" dirty="0"/>
              <a:t>This includes but is not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Illegal Forward Pass (Intentional Grounding)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Illegal Handing Ball Forward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Illegal Touching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Ineligible Receiver Downfield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Helping the Runner</a:t>
            </a:r>
          </a:p>
        </p:txBody>
      </p:sp>
    </p:spTree>
    <p:extLst>
      <p:ext uri="{BB962C8B-B14F-4D97-AF65-F5344CB8AC3E}">
        <p14:creationId xmlns:p14="http://schemas.microsoft.com/office/powerpoint/2010/main" val="39931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RESTRICTION PENALTIES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Restriction Penalties are associated with illegal contact/restriction between players of opposite teams.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There IS contact on every play.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When one player prevents an opponent from going where they want to go or takes away their momentum, this presents an unfair advantage.</a:t>
            </a:r>
          </a:p>
        </p:txBody>
      </p:sp>
    </p:spTree>
    <p:extLst>
      <p:ext uri="{BB962C8B-B14F-4D97-AF65-F5344CB8AC3E}">
        <p14:creationId xmlns:p14="http://schemas.microsoft.com/office/powerpoint/2010/main" val="408141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RESTRICTION PENALTIES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MOST</a:t>
            </a:r>
            <a:r>
              <a:rPr lang="en-US" sz="2800" dirty="0"/>
              <a:t> Restriction Penalties are 10-yards (except for pass interference which is 15-yards)</a:t>
            </a:r>
          </a:p>
          <a:p>
            <a:r>
              <a:rPr lang="en-US" sz="2800" dirty="0"/>
              <a:t>This includes but is not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Holding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Illegal Block in the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Interlocked Blocking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Illegal Use of Hands</a:t>
            </a:r>
          </a:p>
        </p:txBody>
      </p:sp>
    </p:spTree>
    <p:extLst>
      <p:ext uri="{BB962C8B-B14F-4D97-AF65-F5344CB8AC3E}">
        <p14:creationId xmlns:p14="http://schemas.microsoft.com/office/powerpoint/2010/main" val="395444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13D2-5E7D-43E8-808F-A520D10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HOLDING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2F2F-752C-4AE7-825D-F7778F92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Holding is using the hands, arms, or legs to hook, lock, clamp, grasp, encircle, or hold in an effort to restrain an opponent.</a:t>
            </a:r>
          </a:p>
          <a:p>
            <a:r>
              <a:rPr lang="en-US" sz="2400" dirty="0"/>
              <a:t>Types of Holding Include: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Grab and Restrict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Hook and Turn (Restrict)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Jerk and Restrict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Tackle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Reverse Takedown/Pullover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0541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{DDB6D9FE-F354-4697-8ED1-C3A658AE96B0}tf56160789_win32</Template>
  <TotalTime>2603</TotalTime>
  <Words>706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1_RetrospectVTI</vt:lpstr>
      <vt:lpstr>2023 Mechanics Training</vt:lpstr>
      <vt:lpstr>The purpose of Week 4 is to identify fouls that occur during the scrimmage down.</vt:lpstr>
      <vt:lpstr>POINT OF EMPHASIS</vt:lpstr>
      <vt:lpstr>5 PENALTY TYPES</vt:lpstr>
      <vt:lpstr>PROCEDURAL PENALTIES I</vt:lpstr>
      <vt:lpstr>PROCEDURAL PENALTIES II</vt:lpstr>
      <vt:lpstr>RESTRICTION PENALTIES I</vt:lpstr>
      <vt:lpstr>RESTRICTION PENALTIES II</vt:lpstr>
      <vt:lpstr>HOLDING I</vt:lpstr>
      <vt:lpstr>PASS INTERFERENCE I</vt:lpstr>
      <vt:lpstr>PASS INTERFERENCE II</vt:lpstr>
      <vt:lpstr>SAFETY PENALTIES I</vt:lpstr>
      <vt:lpstr>SAFETY PENALTIES II</vt:lpstr>
      <vt:lpstr>PERSONAL FOUL PENALTIES</vt:lpstr>
      <vt:lpstr>UNSPORTSMANLIKE FOUL PENALTIES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BRAFOA Rules Training</dc:title>
  <dc:creator>Lavigne, Jody (S&amp;L HHS)</dc:creator>
  <cp:lastModifiedBy>Lavigne, Jody</cp:lastModifiedBy>
  <cp:revision>23</cp:revision>
  <dcterms:created xsi:type="dcterms:W3CDTF">2021-05-17T13:47:31Z</dcterms:created>
  <dcterms:modified xsi:type="dcterms:W3CDTF">2023-07-17T16:37:42Z</dcterms:modified>
</cp:coreProperties>
</file>